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Fira Sans Extra Condensed Medium"/>
      <p:regular r:id="rId16"/>
      <p:bold r:id="rId17"/>
      <p:italic r:id="rId18"/>
      <p:boldItalic r:id="rId19"/>
    </p:embeddedFont>
    <p:embeddedFont>
      <p:font typeface="Roboto Condensed"/>
      <p:regular r:id="rId20"/>
      <p:bold r:id="rId21"/>
      <p:italic r:id="rId22"/>
      <p:boldItalic r:id="rId23"/>
    </p:embeddedFont>
    <p:embeddedFont>
      <p:font typeface="Squada One"/>
      <p:regular r:id="rId24"/>
    </p:embeddedFont>
    <p:embeddedFont>
      <p:font typeface="Roboto Condensed Light"/>
      <p:regular r:id="rId25"/>
      <p:bold r:id="rId26"/>
      <p:italic r:id="rId27"/>
      <p:boldItalic r:id="rId28"/>
    </p:embeddedFont>
    <p:embeddedFont>
      <p:font typeface="Exo 2"/>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regular.fntdata"/><Relationship Id="rId22" Type="http://schemas.openxmlformats.org/officeDocument/2006/relationships/font" Target="fonts/RobotoCondensed-italic.fntdata"/><Relationship Id="rId21" Type="http://schemas.openxmlformats.org/officeDocument/2006/relationships/font" Target="fonts/RobotoCondensed-bold.fntdata"/><Relationship Id="rId24" Type="http://schemas.openxmlformats.org/officeDocument/2006/relationships/font" Target="fonts/SquadaOne-regular.fntdata"/><Relationship Id="rId23" Type="http://schemas.openxmlformats.org/officeDocument/2006/relationships/font" Target="fonts/RobotoCondense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CondensedLight-bold.fntdata"/><Relationship Id="rId25" Type="http://schemas.openxmlformats.org/officeDocument/2006/relationships/font" Target="fonts/RobotoCondensedLight-regular.fntdata"/><Relationship Id="rId28" Type="http://schemas.openxmlformats.org/officeDocument/2006/relationships/font" Target="fonts/RobotoCondensedLight-boldItalic.fntdata"/><Relationship Id="rId27" Type="http://schemas.openxmlformats.org/officeDocument/2006/relationships/font" Target="fonts/RobotoCondensed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xo2-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xo2-italic.fntdata"/><Relationship Id="rId30" Type="http://schemas.openxmlformats.org/officeDocument/2006/relationships/font" Target="fonts/Exo2-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Exo2-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iraSansExtraCondensedMedium-bold.fntdata"/><Relationship Id="rId16" Type="http://schemas.openxmlformats.org/officeDocument/2006/relationships/font" Target="fonts/FiraSansExtraCondensedMedium-regular.fntdata"/><Relationship Id="rId19" Type="http://schemas.openxmlformats.org/officeDocument/2006/relationships/font" Target="fonts/FiraSansExtraCondensedMedium-boldItalic.fntdata"/><Relationship Id="rId18" Type="http://schemas.openxmlformats.org/officeDocument/2006/relationships/font" Target="fonts/FiraSansExtraCondensedMedium-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f3fadff7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f3fadff7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f3ade6fd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f3ade6fd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f3ade6f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f3ade6fd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222222"/>
                </a:solidFill>
                <a:highlight>
                  <a:schemeClr val="lt1"/>
                </a:highlight>
              </a:rPr>
              <a:t>RFID tags  are small objects that contain a chip  and an antenna for wireless identification of the objects they are attached to (or embedded in) with the help of an RFID reader. Unlike barcode technology, RFID tags do not require line of sight from the tag to the reader  and support read/write functionality.                                                                                                                                                                                                                   This is an Automatic identification (Auto-ID) technology by which any object can be identified automatically. RFID technology use automatic data capture system which helps in increasing system efficiency. Combination of tag and reader is used for identification purpose. A code is stored in RFID tag and this tag is attached to a physical object. Now object becomes unique identifiable. Then object transmit code from tag. In this way reader gets  information about object. RFID offers much advantage over traditional identification device like barcode. To read the barcode, the barcode scanner needs to be in line of sight with the label. It means that the manual movement of the objects or scanner is necessary .RFID, on the other hand can read data from tag without line of sight. Also no alignment is necessary in RFID technology.                                                                                                                                                                                </a:t>
            </a:r>
            <a:endParaRPr>
              <a:solidFill>
                <a:srgbClr val="222222"/>
              </a:solidFill>
              <a:highlight>
                <a:schemeClr val="lt1"/>
              </a:highlight>
            </a:endParaRPr>
          </a:p>
          <a:p>
            <a:pPr indent="0" lvl="0" marL="0" rtl="0" algn="l">
              <a:lnSpc>
                <a:spcPct val="115000"/>
              </a:lnSpc>
              <a:spcBef>
                <a:spcPts val="1600"/>
              </a:spcBef>
              <a:spcAft>
                <a:spcPts val="0"/>
              </a:spcAft>
              <a:buClr>
                <a:schemeClr val="dk1"/>
              </a:buClr>
              <a:buSzPts val="1100"/>
              <a:buFont typeface="Arial"/>
              <a:buNone/>
            </a:pPr>
            <a:r>
              <a:rPr b="1" lang="en">
                <a:solidFill>
                  <a:srgbClr val="222222"/>
                </a:solidFill>
                <a:highlight>
                  <a:schemeClr val="lt1"/>
                </a:highlight>
              </a:rPr>
              <a:t>RFID Components  :-                                                                                                                                                                                                        </a:t>
            </a:r>
            <a:r>
              <a:rPr lang="en">
                <a:solidFill>
                  <a:srgbClr val="222222"/>
                </a:solidFill>
                <a:highlight>
                  <a:schemeClr val="lt1"/>
                </a:highlight>
              </a:rPr>
              <a:t> A combination of RFID technology and computing technology is called RFID system. An RFID system consists of following components :                                                                                                                                                                                               </a:t>
            </a:r>
            <a:r>
              <a:rPr b="1" lang="en">
                <a:solidFill>
                  <a:srgbClr val="222222"/>
                </a:solidFill>
                <a:highlight>
                  <a:schemeClr val="lt1"/>
                </a:highlight>
              </a:rPr>
              <a:t>1</a:t>
            </a:r>
            <a:r>
              <a:rPr lang="en">
                <a:solidFill>
                  <a:srgbClr val="222222"/>
                </a:solidFill>
                <a:highlight>
                  <a:schemeClr val="lt1"/>
                </a:highlight>
              </a:rPr>
              <a:t>. Tag/Transponder (electronic label).                                                                                                                                                                    </a:t>
            </a:r>
            <a:r>
              <a:rPr b="1" lang="en">
                <a:solidFill>
                  <a:srgbClr val="222222"/>
                </a:solidFill>
                <a:highlight>
                  <a:schemeClr val="lt1"/>
                </a:highlight>
              </a:rPr>
              <a:t>2</a:t>
            </a:r>
            <a:r>
              <a:rPr lang="en">
                <a:solidFill>
                  <a:srgbClr val="222222"/>
                </a:solidFill>
                <a:highlight>
                  <a:schemeClr val="lt1"/>
                </a:highlight>
              </a:rPr>
              <a:t>. Antenna (medium for tag reading).                                                                                                                                                                  </a:t>
            </a:r>
            <a:r>
              <a:rPr b="1" lang="en">
                <a:solidFill>
                  <a:srgbClr val="222222"/>
                </a:solidFill>
                <a:highlight>
                  <a:schemeClr val="lt1"/>
                </a:highlight>
              </a:rPr>
              <a:t>3</a:t>
            </a:r>
            <a:r>
              <a:rPr lang="en">
                <a:solidFill>
                  <a:srgbClr val="222222"/>
                </a:solidFill>
                <a:highlight>
                  <a:schemeClr val="lt1"/>
                </a:highlight>
              </a:rPr>
              <a:t>. Reader /Interrogator (read tag information).                                                                                                                                                   </a:t>
            </a:r>
            <a:r>
              <a:rPr b="1" lang="en">
                <a:solidFill>
                  <a:srgbClr val="222222"/>
                </a:solidFill>
                <a:highlight>
                  <a:schemeClr val="lt1"/>
                </a:highlight>
              </a:rPr>
              <a:t>4</a:t>
            </a:r>
            <a:r>
              <a:rPr lang="en">
                <a:solidFill>
                  <a:srgbClr val="222222"/>
                </a:solidFill>
                <a:highlight>
                  <a:schemeClr val="lt1"/>
                </a:highlight>
              </a:rPr>
              <a:t>. Communication infrastructure (enable reader/RFID to work through IT infrastructure).                                                                                 </a:t>
            </a:r>
            <a:r>
              <a:rPr b="1" lang="en">
                <a:solidFill>
                  <a:srgbClr val="222222"/>
                </a:solidFill>
                <a:highlight>
                  <a:schemeClr val="lt1"/>
                </a:highlight>
              </a:rPr>
              <a:t>5.</a:t>
            </a:r>
            <a:r>
              <a:rPr lang="en">
                <a:solidFill>
                  <a:srgbClr val="222222"/>
                </a:solidFill>
                <a:highlight>
                  <a:schemeClr val="lt1"/>
                </a:highlight>
              </a:rPr>
              <a:t> Application software (user database/application/ interface). </a:t>
            </a:r>
            <a:endParaRPr>
              <a:solidFill>
                <a:srgbClr val="222222"/>
              </a:solidFill>
              <a:highlight>
                <a:schemeClr val="lt1"/>
              </a:highlight>
            </a:endParaRPr>
          </a:p>
          <a:p>
            <a:pPr indent="0" lvl="0" marL="0" rtl="0" algn="l">
              <a:spcBef>
                <a:spcPts val="1600"/>
              </a:spcBef>
              <a:spcAft>
                <a:spcPts val="0"/>
              </a:spcAft>
              <a:buNone/>
            </a:pPr>
            <a:r>
              <a:rPr lang="en"/>
              <a:t>2</a:t>
            </a:r>
            <a:endParaRPr/>
          </a:p>
          <a:p>
            <a:pPr indent="0" lvl="0" marL="0" rtl="0" algn="l">
              <a:spcBef>
                <a:spcPts val="0"/>
              </a:spcBef>
              <a:spcAft>
                <a:spcPts val="0"/>
              </a:spcAft>
              <a:buClr>
                <a:schemeClr val="dk1"/>
              </a:buClr>
              <a:buSzPts val="1100"/>
              <a:buFont typeface="Arial"/>
              <a:buNone/>
            </a:pPr>
            <a:r>
              <a:rPr lang="en">
                <a:solidFill>
                  <a:schemeClr val="dk1"/>
                </a:solidFill>
              </a:rPr>
              <a:t>This research paper is deals with RFID based patient monitoring system where the hospital administration keeps the record on patients by placing an RFID tag on them when they are admitted in the hospital and they are kept tracing at the medicines, beverages, food and at all upto discharging of the patients. With the help of GSM module installed in this system it sends the updates to registered caretakers and relatives.                                                                                                                                 With the increasing population it has become important that the details of the patient are maintained in a proper manner. Sometimes it becomes impossible for the patient himself to remember the treatments underwent by him and proper details to be conveyed. According to the recent World Health Organization’s (WHO) publication regarding Patient safety, tens of millions i.e. roughly 1.4 million people around the world are injured or dead every year as a result of incorrect medical care.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Some of medical errors arise due to :-</a:t>
            </a:r>
            <a:endParaRPr>
              <a:solidFill>
                <a:schemeClr val="dk1"/>
              </a:solidFill>
            </a:endParaRPr>
          </a:p>
          <a:p>
            <a:pPr indent="-298450" lvl="0" marL="457200" rtl="0" algn="l">
              <a:spcBef>
                <a:spcPts val="1600"/>
              </a:spcBef>
              <a:spcAft>
                <a:spcPts val="0"/>
              </a:spcAft>
              <a:buClr>
                <a:schemeClr val="dk1"/>
              </a:buClr>
              <a:buSzPts val="1100"/>
              <a:buChar char="●"/>
            </a:pPr>
            <a:r>
              <a:rPr lang="en">
                <a:solidFill>
                  <a:schemeClr val="dk1"/>
                </a:solidFill>
              </a:rPr>
              <a:t>Miscommunication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Physician order Transcription errors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Incomplete Patient Medical Records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Overcrowded Situation.  </a:t>
            </a:r>
            <a:endParaRPr>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rPr>
              <a:t>Components :-</a:t>
            </a:r>
            <a:endParaRPr>
              <a:solidFill>
                <a:schemeClr val="dk1"/>
              </a:solidFill>
            </a:endParaRPr>
          </a:p>
          <a:p>
            <a:pPr indent="-298450" lvl="0" marL="457200" rtl="0" algn="l">
              <a:spcBef>
                <a:spcPts val="1600"/>
              </a:spcBef>
              <a:spcAft>
                <a:spcPts val="0"/>
              </a:spcAft>
              <a:buClr>
                <a:schemeClr val="dk1"/>
              </a:buClr>
              <a:buSzPts val="1100"/>
              <a:buChar char="●"/>
            </a:pPr>
            <a:r>
              <a:rPr lang="en">
                <a:solidFill>
                  <a:schemeClr val="dk1"/>
                </a:solidFill>
              </a:rPr>
              <a:t>RFID system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Microcontroller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GSM module</a:t>
            </a:r>
            <a:endParaRPr>
              <a:solidFill>
                <a:schemeClr val="dk1"/>
              </a:solidFill>
            </a:endParaRPr>
          </a:p>
          <a:p>
            <a:pPr indent="0" lvl="0" marL="0" rtl="0" algn="l">
              <a:spcBef>
                <a:spcPts val="1600"/>
              </a:spcBef>
              <a:spcAft>
                <a:spcPts val="0"/>
              </a:spcAft>
              <a:buNone/>
            </a:pPr>
            <a:r>
              <a:rPr lang="en"/>
              <a:t>3</a:t>
            </a:r>
            <a:endParaRPr/>
          </a:p>
          <a:p>
            <a:pPr indent="0" lvl="0" marL="0" rtl="0" algn="l">
              <a:spcBef>
                <a:spcPts val="0"/>
              </a:spcBef>
              <a:spcAft>
                <a:spcPts val="0"/>
              </a:spcAft>
              <a:buClr>
                <a:schemeClr val="dk1"/>
              </a:buClr>
              <a:buSzPts val="1100"/>
              <a:buFont typeface="Arial"/>
              <a:buNone/>
            </a:pPr>
            <a:r>
              <a:rPr lang="en"/>
              <a:t>RFID technology is an automatic identification technology that uses radio frequency signal(EM waves) to identify, track, locate, sort and detect variety of objects including people, vehicles, goods and assets.This technology can be used to track movement of assets through network of ideally placed radio frequency enabled scanning devices in a confined 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Passive RFID tags have been used for this process, they have certainly less distance as compared of active RFID tags but in view of cost analysis using passive is the ideal case. A ultra high frequency(UHF) antenna is to be used maintaining good range of frequency, gain and polarization. Python platform is used for integrating the UHF RFID reader or antenna and in this section the data is read and verified from the database and uploaded to the server. The proposed system makes use of RFID technology to track the location of staff members and their respective laptops or instruments of any large organisation systematically.  The tag information of the tags in the wireless range of reader gets stored in the server database. This indoor tracking system is based on the detection of a passive tag attached to an asset. Strong Security of the Confidential data and valuable assets of the organization are achievable within simple Asset tracking system design which uses RFID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Components :-</a:t>
            </a:r>
            <a:endParaRPr/>
          </a:p>
          <a:p>
            <a:pPr indent="0" lvl="0" marL="0" rtl="0" algn="l">
              <a:spcBef>
                <a:spcPts val="0"/>
              </a:spcBef>
              <a:spcAft>
                <a:spcPts val="0"/>
              </a:spcAft>
              <a:buClr>
                <a:schemeClr val="dk1"/>
              </a:buClr>
              <a:buSzPts val="1100"/>
              <a:buFont typeface="Arial"/>
              <a:buNone/>
            </a:pPr>
            <a:r>
              <a:rPr lang="en"/>
              <a:t>A passive RFID transponder, UHF RFID reader, ADC converter, Raspberry Pi.</a:t>
            </a:r>
            <a:endParaRPr/>
          </a:p>
          <a:p>
            <a:pPr indent="0" lvl="0" marL="0" rtl="0" algn="l">
              <a:spcBef>
                <a:spcPts val="0"/>
              </a:spcBef>
              <a:spcAft>
                <a:spcPts val="0"/>
              </a:spcAft>
              <a:buClr>
                <a:schemeClr val="dk1"/>
              </a:buClr>
              <a:buSzPts val="1100"/>
              <a:buFont typeface="Arial"/>
              <a:buNone/>
            </a:pPr>
            <a:r>
              <a:t/>
            </a:r>
            <a:endParaRPr>
              <a:solidFill>
                <a:srgbClr val="AAFFEE"/>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f3ade6f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f3ade6f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8d3b44f0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8d3b44f0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f3fadff7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f3fadff7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2"/>
              </a:buClr>
              <a:buSzPts val="1200"/>
              <a:buNone/>
              <a:defRPr>
                <a:solidFill>
                  <a:schemeClr val="lt2"/>
                </a:solidFill>
              </a:defRPr>
            </a:lvl1pPr>
            <a:lvl2pPr lvl="1" rtl="0" algn="r">
              <a:lnSpc>
                <a:spcPct val="100000"/>
              </a:lnSpc>
              <a:spcBef>
                <a:spcPts val="0"/>
              </a:spcBef>
              <a:spcAft>
                <a:spcPts val="0"/>
              </a:spcAft>
              <a:buClr>
                <a:schemeClr val="lt2"/>
              </a:buClr>
              <a:buSzPts val="2800"/>
              <a:buNone/>
              <a:defRPr sz="2800">
                <a:solidFill>
                  <a:schemeClr val="lt2"/>
                </a:solidFill>
              </a:defRPr>
            </a:lvl2pPr>
            <a:lvl3pPr lvl="2" rtl="0" algn="r">
              <a:lnSpc>
                <a:spcPct val="100000"/>
              </a:lnSpc>
              <a:spcBef>
                <a:spcPts val="0"/>
              </a:spcBef>
              <a:spcAft>
                <a:spcPts val="0"/>
              </a:spcAft>
              <a:buClr>
                <a:schemeClr val="lt2"/>
              </a:buClr>
              <a:buSzPts val="2800"/>
              <a:buNone/>
              <a:defRPr sz="2800">
                <a:solidFill>
                  <a:schemeClr val="lt2"/>
                </a:solidFill>
              </a:defRPr>
            </a:lvl3pPr>
            <a:lvl4pPr lvl="3" rtl="0" algn="r">
              <a:lnSpc>
                <a:spcPct val="100000"/>
              </a:lnSpc>
              <a:spcBef>
                <a:spcPts val="0"/>
              </a:spcBef>
              <a:spcAft>
                <a:spcPts val="0"/>
              </a:spcAft>
              <a:buClr>
                <a:schemeClr val="lt2"/>
              </a:buClr>
              <a:buSzPts val="2800"/>
              <a:buNone/>
              <a:defRPr sz="2800">
                <a:solidFill>
                  <a:schemeClr val="lt2"/>
                </a:solidFill>
              </a:defRPr>
            </a:lvl4pPr>
            <a:lvl5pPr lvl="4" rtl="0" algn="r">
              <a:lnSpc>
                <a:spcPct val="100000"/>
              </a:lnSpc>
              <a:spcBef>
                <a:spcPts val="0"/>
              </a:spcBef>
              <a:spcAft>
                <a:spcPts val="0"/>
              </a:spcAft>
              <a:buClr>
                <a:schemeClr val="lt2"/>
              </a:buClr>
              <a:buSzPts val="2800"/>
              <a:buNone/>
              <a:defRPr sz="2800">
                <a:solidFill>
                  <a:schemeClr val="lt2"/>
                </a:solidFill>
              </a:defRPr>
            </a:lvl5pPr>
            <a:lvl6pPr lvl="5" rtl="0" algn="r">
              <a:lnSpc>
                <a:spcPct val="100000"/>
              </a:lnSpc>
              <a:spcBef>
                <a:spcPts val="0"/>
              </a:spcBef>
              <a:spcAft>
                <a:spcPts val="0"/>
              </a:spcAft>
              <a:buClr>
                <a:schemeClr val="lt2"/>
              </a:buClr>
              <a:buSzPts val="2800"/>
              <a:buNone/>
              <a:defRPr sz="2800">
                <a:solidFill>
                  <a:schemeClr val="lt2"/>
                </a:solidFill>
              </a:defRPr>
            </a:lvl6pPr>
            <a:lvl7pPr lvl="6" rtl="0" algn="r">
              <a:lnSpc>
                <a:spcPct val="100000"/>
              </a:lnSpc>
              <a:spcBef>
                <a:spcPts val="0"/>
              </a:spcBef>
              <a:spcAft>
                <a:spcPts val="0"/>
              </a:spcAft>
              <a:buClr>
                <a:schemeClr val="lt2"/>
              </a:buClr>
              <a:buSzPts val="2800"/>
              <a:buNone/>
              <a:defRPr sz="2800">
                <a:solidFill>
                  <a:schemeClr val="lt2"/>
                </a:solidFill>
              </a:defRPr>
            </a:lvl7pPr>
            <a:lvl8pPr lvl="7" rtl="0" algn="r">
              <a:lnSpc>
                <a:spcPct val="100000"/>
              </a:lnSpc>
              <a:spcBef>
                <a:spcPts val="0"/>
              </a:spcBef>
              <a:spcAft>
                <a:spcPts val="0"/>
              </a:spcAft>
              <a:buClr>
                <a:schemeClr val="lt2"/>
              </a:buClr>
              <a:buSzPts val="2800"/>
              <a:buNone/>
              <a:defRPr sz="2800">
                <a:solidFill>
                  <a:schemeClr val="lt2"/>
                </a:solidFill>
              </a:defRPr>
            </a:lvl8pPr>
            <a:lvl9pPr lvl="8" rtl="0" algn="r">
              <a:lnSpc>
                <a:spcPct val="100000"/>
              </a:lnSpc>
              <a:spcBef>
                <a:spcPts val="0"/>
              </a:spcBef>
              <a:spcAft>
                <a:spcPts val="0"/>
              </a:spcAft>
              <a:buClr>
                <a:schemeClr val="lt2"/>
              </a:buClr>
              <a:buSzPts val="2800"/>
              <a:buNone/>
              <a:defRPr sz="28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gn="r">
              <a:lnSpc>
                <a:spcPct val="100000"/>
              </a:lnSpc>
              <a:spcBef>
                <a:spcPts val="0"/>
              </a:spcBef>
              <a:spcAft>
                <a:spcPts val="0"/>
              </a:spcAft>
              <a:buClr>
                <a:schemeClr val="lt2"/>
              </a:buClr>
              <a:buSzPts val="1200"/>
              <a:buNone/>
              <a:defRPr>
                <a:solidFill>
                  <a:schemeClr val="lt2"/>
                </a:solidFill>
              </a:defRPr>
            </a:lvl2pPr>
            <a:lvl3pPr lvl="2" rtl="0" algn="r">
              <a:lnSpc>
                <a:spcPct val="100000"/>
              </a:lnSpc>
              <a:spcBef>
                <a:spcPts val="0"/>
              </a:spcBef>
              <a:spcAft>
                <a:spcPts val="0"/>
              </a:spcAft>
              <a:buClr>
                <a:schemeClr val="lt2"/>
              </a:buClr>
              <a:buSzPts val="1200"/>
              <a:buNone/>
              <a:defRPr>
                <a:solidFill>
                  <a:schemeClr val="lt2"/>
                </a:solidFill>
              </a:defRPr>
            </a:lvl3pPr>
            <a:lvl4pPr lvl="3" rtl="0" algn="r">
              <a:lnSpc>
                <a:spcPct val="100000"/>
              </a:lnSpc>
              <a:spcBef>
                <a:spcPts val="0"/>
              </a:spcBef>
              <a:spcAft>
                <a:spcPts val="0"/>
              </a:spcAft>
              <a:buClr>
                <a:schemeClr val="lt2"/>
              </a:buClr>
              <a:buSzPts val="1200"/>
              <a:buNone/>
              <a:defRPr>
                <a:solidFill>
                  <a:schemeClr val="lt2"/>
                </a:solidFill>
              </a:defRPr>
            </a:lvl4pPr>
            <a:lvl5pPr lvl="4" rtl="0" algn="r">
              <a:lnSpc>
                <a:spcPct val="100000"/>
              </a:lnSpc>
              <a:spcBef>
                <a:spcPts val="0"/>
              </a:spcBef>
              <a:spcAft>
                <a:spcPts val="0"/>
              </a:spcAft>
              <a:buClr>
                <a:schemeClr val="lt2"/>
              </a:buClr>
              <a:buSzPts val="1200"/>
              <a:buNone/>
              <a:defRPr>
                <a:solidFill>
                  <a:schemeClr val="lt2"/>
                </a:solidFill>
              </a:defRPr>
            </a:lvl5pPr>
            <a:lvl6pPr lvl="5" rtl="0" algn="r">
              <a:lnSpc>
                <a:spcPct val="100000"/>
              </a:lnSpc>
              <a:spcBef>
                <a:spcPts val="0"/>
              </a:spcBef>
              <a:spcAft>
                <a:spcPts val="0"/>
              </a:spcAft>
              <a:buClr>
                <a:schemeClr val="lt2"/>
              </a:buClr>
              <a:buSzPts val="1200"/>
              <a:buNone/>
              <a:defRPr>
                <a:solidFill>
                  <a:schemeClr val="lt2"/>
                </a:solidFill>
              </a:defRPr>
            </a:lvl6pPr>
            <a:lvl7pPr lvl="6" rtl="0" algn="r">
              <a:lnSpc>
                <a:spcPct val="100000"/>
              </a:lnSpc>
              <a:spcBef>
                <a:spcPts val="0"/>
              </a:spcBef>
              <a:spcAft>
                <a:spcPts val="0"/>
              </a:spcAft>
              <a:buClr>
                <a:schemeClr val="lt2"/>
              </a:buClr>
              <a:buSzPts val="1200"/>
              <a:buNone/>
              <a:defRPr>
                <a:solidFill>
                  <a:schemeClr val="lt2"/>
                </a:solidFill>
              </a:defRPr>
            </a:lvl7pPr>
            <a:lvl8pPr lvl="7" rtl="0" algn="r">
              <a:lnSpc>
                <a:spcPct val="100000"/>
              </a:lnSpc>
              <a:spcBef>
                <a:spcPts val="0"/>
              </a:spcBef>
              <a:spcAft>
                <a:spcPts val="0"/>
              </a:spcAft>
              <a:buClr>
                <a:schemeClr val="lt2"/>
              </a:buClr>
              <a:buSzPts val="1200"/>
              <a:buNone/>
              <a:defRPr>
                <a:solidFill>
                  <a:schemeClr val="lt2"/>
                </a:solidFill>
              </a:defRPr>
            </a:lvl8pPr>
            <a:lvl9pPr lvl="8" rtl="0" algn="r">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solidFill>
                  <a:schemeClr val="lt2"/>
                </a:solidFill>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000">
                <a:solidFill>
                  <a:schemeClr val="dk2"/>
                </a:solidFill>
              </a:defRPr>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1400"/>
              <a:buNone/>
              <a:defRPr sz="1400">
                <a:solidFill>
                  <a:schemeClr val="dk2"/>
                </a:solidFill>
              </a:defRPr>
            </a:lvl1pPr>
            <a:lvl2pPr lvl="1" rtl="0" algn="r">
              <a:spcBef>
                <a:spcPts val="0"/>
              </a:spcBef>
              <a:spcAft>
                <a:spcPts val="0"/>
              </a:spcAft>
              <a:buClr>
                <a:schemeClr val="dk2"/>
              </a:buClr>
              <a:buSzPts val="1400"/>
              <a:buNone/>
              <a:defRPr sz="1400">
                <a:solidFill>
                  <a:schemeClr val="dk2"/>
                </a:solidFill>
              </a:defRPr>
            </a:lvl2pPr>
            <a:lvl3pPr lvl="2" rtl="0" algn="r">
              <a:spcBef>
                <a:spcPts val="0"/>
              </a:spcBef>
              <a:spcAft>
                <a:spcPts val="0"/>
              </a:spcAft>
              <a:buClr>
                <a:schemeClr val="dk2"/>
              </a:buClr>
              <a:buSzPts val="1400"/>
              <a:buNone/>
              <a:defRPr sz="1400">
                <a:solidFill>
                  <a:schemeClr val="dk2"/>
                </a:solidFill>
              </a:defRPr>
            </a:lvl3pPr>
            <a:lvl4pPr lvl="3" rtl="0" algn="r">
              <a:spcBef>
                <a:spcPts val="0"/>
              </a:spcBef>
              <a:spcAft>
                <a:spcPts val="0"/>
              </a:spcAft>
              <a:buClr>
                <a:schemeClr val="dk2"/>
              </a:buClr>
              <a:buSzPts val="1400"/>
              <a:buNone/>
              <a:defRPr sz="1400">
                <a:solidFill>
                  <a:schemeClr val="dk2"/>
                </a:solidFill>
              </a:defRPr>
            </a:lvl4pPr>
            <a:lvl5pPr lvl="4" rtl="0" algn="r">
              <a:spcBef>
                <a:spcPts val="0"/>
              </a:spcBef>
              <a:spcAft>
                <a:spcPts val="0"/>
              </a:spcAft>
              <a:buClr>
                <a:schemeClr val="dk2"/>
              </a:buClr>
              <a:buSzPts val="1400"/>
              <a:buNone/>
              <a:defRPr sz="1400">
                <a:solidFill>
                  <a:schemeClr val="dk2"/>
                </a:solidFill>
              </a:defRPr>
            </a:lvl5pPr>
            <a:lvl6pPr lvl="5" rtl="0" algn="r">
              <a:spcBef>
                <a:spcPts val="0"/>
              </a:spcBef>
              <a:spcAft>
                <a:spcPts val="0"/>
              </a:spcAft>
              <a:buClr>
                <a:schemeClr val="dk2"/>
              </a:buClr>
              <a:buSzPts val="1400"/>
              <a:buNone/>
              <a:defRPr sz="1400">
                <a:solidFill>
                  <a:schemeClr val="dk2"/>
                </a:solidFill>
              </a:defRPr>
            </a:lvl6pPr>
            <a:lvl7pPr lvl="6" rtl="0" algn="r">
              <a:spcBef>
                <a:spcPts val="0"/>
              </a:spcBef>
              <a:spcAft>
                <a:spcPts val="0"/>
              </a:spcAft>
              <a:buClr>
                <a:schemeClr val="dk2"/>
              </a:buClr>
              <a:buSzPts val="1400"/>
              <a:buNone/>
              <a:defRPr sz="1400">
                <a:solidFill>
                  <a:schemeClr val="dk2"/>
                </a:solidFill>
              </a:defRPr>
            </a:lvl7pPr>
            <a:lvl8pPr lvl="7" rtl="0" algn="r">
              <a:spcBef>
                <a:spcPts val="0"/>
              </a:spcBef>
              <a:spcAft>
                <a:spcPts val="0"/>
              </a:spcAft>
              <a:buClr>
                <a:schemeClr val="dk2"/>
              </a:buClr>
              <a:buSzPts val="1400"/>
              <a:buNone/>
              <a:defRPr sz="1400">
                <a:solidFill>
                  <a:schemeClr val="dk2"/>
                </a:solidFill>
              </a:defRPr>
            </a:lvl8pPr>
            <a:lvl9pPr lvl="8" rtl="0" algn="r">
              <a:spcBef>
                <a:spcPts val="0"/>
              </a:spcBef>
              <a:spcAft>
                <a:spcPts val="0"/>
              </a:spcAft>
              <a:buClr>
                <a:schemeClr val="dk2"/>
              </a:buClr>
              <a:buSzPts val="1400"/>
              <a:buNone/>
              <a:defRPr sz="1400">
                <a:solidFill>
                  <a:schemeClr val="dk2"/>
                </a:solidFill>
              </a:defRPr>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900"/>
              <a:buNone/>
              <a:defRPr sz="900">
                <a:solidFill>
                  <a:schemeClr val="lt2"/>
                </a:solidFill>
              </a:defRPr>
            </a:lvl1pPr>
            <a:lvl2pPr lvl="1" rtl="0" algn="r">
              <a:lnSpc>
                <a:spcPct val="100000"/>
              </a:lnSpc>
              <a:spcBef>
                <a:spcPts val="0"/>
              </a:spcBef>
              <a:spcAft>
                <a:spcPts val="0"/>
              </a:spcAft>
              <a:buClr>
                <a:schemeClr val="lt2"/>
              </a:buClr>
              <a:buSzPts val="900"/>
              <a:buNone/>
              <a:defRPr sz="900">
                <a:solidFill>
                  <a:schemeClr val="lt2"/>
                </a:solidFill>
              </a:defRPr>
            </a:lvl2pPr>
            <a:lvl3pPr lvl="2" rtl="0" algn="r">
              <a:lnSpc>
                <a:spcPct val="100000"/>
              </a:lnSpc>
              <a:spcBef>
                <a:spcPts val="0"/>
              </a:spcBef>
              <a:spcAft>
                <a:spcPts val="0"/>
              </a:spcAft>
              <a:buClr>
                <a:schemeClr val="lt2"/>
              </a:buClr>
              <a:buSzPts val="900"/>
              <a:buNone/>
              <a:defRPr sz="900">
                <a:solidFill>
                  <a:schemeClr val="lt2"/>
                </a:solidFill>
              </a:defRPr>
            </a:lvl3pPr>
            <a:lvl4pPr lvl="3" rtl="0" algn="r">
              <a:lnSpc>
                <a:spcPct val="100000"/>
              </a:lnSpc>
              <a:spcBef>
                <a:spcPts val="0"/>
              </a:spcBef>
              <a:spcAft>
                <a:spcPts val="0"/>
              </a:spcAft>
              <a:buClr>
                <a:schemeClr val="lt2"/>
              </a:buClr>
              <a:buSzPts val="900"/>
              <a:buNone/>
              <a:defRPr sz="900">
                <a:solidFill>
                  <a:schemeClr val="lt2"/>
                </a:solidFill>
              </a:defRPr>
            </a:lvl4pPr>
            <a:lvl5pPr lvl="4" rtl="0" algn="r">
              <a:lnSpc>
                <a:spcPct val="100000"/>
              </a:lnSpc>
              <a:spcBef>
                <a:spcPts val="0"/>
              </a:spcBef>
              <a:spcAft>
                <a:spcPts val="0"/>
              </a:spcAft>
              <a:buClr>
                <a:schemeClr val="lt2"/>
              </a:buClr>
              <a:buSzPts val="900"/>
              <a:buNone/>
              <a:defRPr sz="900">
                <a:solidFill>
                  <a:schemeClr val="lt2"/>
                </a:solidFill>
              </a:defRPr>
            </a:lvl5pPr>
            <a:lvl6pPr lvl="5" rtl="0" algn="r">
              <a:lnSpc>
                <a:spcPct val="100000"/>
              </a:lnSpc>
              <a:spcBef>
                <a:spcPts val="0"/>
              </a:spcBef>
              <a:spcAft>
                <a:spcPts val="0"/>
              </a:spcAft>
              <a:buClr>
                <a:schemeClr val="lt2"/>
              </a:buClr>
              <a:buSzPts val="900"/>
              <a:buNone/>
              <a:defRPr sz="900">
                <a:solidFill>
                  <a:schemeClr val="lt2"/>
                </a:solidFill>
              </a:defRPr>
            </a:lvl6pPr>
            <a:lvl7pPr lvl="6" rtl="0" algn="r">
              <a:lnSpc>
                <a:spcPct val="100000"/>
              </a:lnSpc>
              <a:spcBef>
                <a:spcPts val="0"/>
              </a:spcBef>
              <a:spcAft>
                <a:spcPts val="0"/>
              </a:spcAft>
              <a:buClr>
                <a:schemeClr val="lt2"/>
              </a:buClr>
              <a:buSzPts val="900"/>
              <a:buNone/>
              <a:defRPr sz="900">
                <a:solidFill>
                  <a:schemeClr val="lt2"/>
                </a:solidFill>
              </a:defRPr>
            </a:lvl7pPr>
            <a:lvl8pPr lvl="7" rtl="0" algn="r">
              <a:lnSpc>
                <a:spcPct val="100000"/>
              </a:lnSpc>
              <a:spcBef>
                <a:spcPts val="0"/>
              </a:spcBef>
              <a:spcAft>
                <a:spcPts val="0"/>
              </a:spcAft>
              <a:buClr>
                <a:schemeClr val="lt2"/>
              </a:buClr>
              <a:buSzPts val="900"/>
              <a:buNone/>
              <a:defRPr sz="900">
                <a:solidFill>
                  <a:schemeClr val="lt2"/>
                </a:solidFill>
              </a:defRPr>
            </a:lvl8pPr>
            <a:lvl9pPr lvl="8" rtl="0" algn="r">
              <a:lnSpc>
                <a:spcPct val="100000"/>
              </a:lnSpc>
              <a:spcBef>
                <a:spcPts val="0"/>
              </a:spcBef>
              <a:spcAft>
                <a:spcPts val="0"/>
              </a:spcAft>
              <a:buClr>
                <a:schemeClr val="lt2"/>
              </a:buClr>
              <a:buSzPts val="900"/>
              <a:buNone/>
              <a:defRPr sz="900">
                <a:solidFill>
                  <a:schemeClr val="lt2"/>
                </a:solidFill>
              </a:defRPr>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800"/>
              <a:buNone/>
              <a:defRPr sz="48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a:solidFill>
                  <a:schemeClr val="lt2"/>
                </a:solidFill>
              </a:defRPr>
            </a:lvl1pPr>
            <a:lvl2pPr lvl="1" rtl="0" algn="ctr">
              <a:lnSpc>
                <a:spcPct val="100000"/>
              </a:lnSpc>
              <a:spcBef>
                <a:spcPts val="0"/>
              </a:spcBef>
              <a:spcAft>
                <a:spcPts val="0"/>
              </a:spcAft>
              <a:buClr>
                <a:schemeClr val="lt2"/>
              </a:buClr>
              <a:buSzPts val="1200"/>
              <a:buNone/>
              <a:defRPr>
                <a:solidFill>
                  <a:schemeClr val="lt2"/>
                </a:solidFill>
              </a:defRPr>
            </a:lvl2pPr>
            <a:lvl3pPr lvl="2" rtl="0" algn="ctr">
              <a:lnSpc>
                <a:spcPct val="100000"/>
              </a:lnSpc>
              <a:spcBef>
                <a:spcPts val="0"/>
              </a:spcBef>
              <a:spcAft>
                <a:spcPts val="0"/>
              </a:spcAft>
              <a:buClr>
                <a:schemeClr val="lt2"/>
              </a:buClr>
              <a:buSzPts val="1200"/>
              <a:buNone/>
              <a:defRPr>
                <a:solidFill>
                  <a:schemeClr val="lt2"/>
                </a:solidFill>
              </a:defRPr>
            </a:lvl3pPr>
            <a:lvl4pPr lvl="3" rtl="0" algn="ctr">
              <a:lnSpc>
                <a:spcPct val="100000"/>
              </a:lnSpc>
              <a:spcBef>
                <a:spcPts val="0"/>
              </a:spcBef>
              <a:spcAft>
                <a:spcPts val="0"/>
              </a:spcAft>
              <a:buClr>
                <a:schemeClr val="lt2"/>
              </a:buClr>
              <a:buSzPts val="1200"/>
              <a:buNone/>
              <a:defRPr>
                <a:solidFill>
                  <a:schemeClr val="lt2"/>
                </a:solidFill>
              </a:defRPr>
            </a:lvl4pPr>
            <a:lvl5pPr lvl="4" rtl="0" algn="ctr">
              <a:lnSpc>
                <a:spcPct val="100000"/>
              </a:lnSpc>
              <a:spcBef>
                <a:spcPts val="0"/>
              </a:spcBef>
              <a:spcAft>
                <a:spcPts val="0"/>
              </a:spcAft>
              <a:buClr>
                <a:schemeClr val="lt2"/>
              </a:buClr>
              <a:buSzPts val="1200"/>
              <a:buNone/>
              <a:defRPr>
                <a:solidFill>
                  <a:schemeClr val="lt2"/>
                </a:solidFill>
              </a:defRPr>
            </a:lvl5pPr>
            <a:lvl6pPr lvl="5" rtl="0" algn="ctr">
              <a:lnSpc>
                <a:spcPct val="100000"/>
              </a:lnSpc>
              <a:spcBef>
                <a:spcPts val="0"/>
              </a:spcBef>
              <a:spcAft>
                <a:spcPts val="0"/>
              </a:spcAft>
              <a:buClr>
                <a:schemeClr val="lt2"/>
              </a:buClr>
              <a:buSzPts val="1200"/>
              <a:buNone/>
              <a:defRPr>
                <a:solidFill>
                  <a:schemeClr val="lt2"/>
                </a:solidFill>
              </a:defRPr>
            </a:lvl6pPr>
            <a:lvl7pPr lvl="6" rtl="0" algn="ctr">
              <a:lnSpc>
                <a:spcPct val="100000"/>
              </a:lnSpc>
              <a:spcBef>
                <a:spcPts val="0"/>
              </a:spcBef>
              <a:spcAft>
                <a:spcPts val="0"/>
              </a:spcAft>
              <a:buClr>
                <a:schemeClr val="lt2"/>
              </a:buClr>
              <a:buSzPts val="1200"/>
              <a:buNone/>
              <a:defRPr>
                <a:solidFill>
                  <a:schemeClr val="lt2"/>
                </a:solidFill>
              </a:defRPr>
            </a:lvl7pPr>
            <a:lvl8pPr lvl="7" rtl="0" algn="ctr">
              <a:lnSpc>
                <a:spcPct val="100000"/>
              </a:lnSpc>
              <a:spcBef>
                <a:spcPts val="0"/>
              </a:spcBef>
              <a:spcAft>
                <a:spcPts val="0"/>
              </a:spcAft>
              <a:buClr>
                <a:schemeClr val="lt2"/>
              </a:buClr>
              <a:buSzPts val="1200"/>
              <a:buNone/>
              <a:defRPr>
                <a:solidFill>
                  <a:schemeClr val="lt2"/>
                </a:solidFill>
              </a:defRPr>
            </a:lvl8pPr>
            <a:lvl9pPr lvl="8" rtl="0" algn="ctr">
              <a:lnSpc>
                <a:spcPct val="100000"/>
              </a:lnSpc>
              <a:spcBef>
                <a:spcPts val="0"/>
              </a:spcBef>
              <a:spcAft>
                <a:spcPts val="0"/>
              </a:spcAft>
              <a:buClr>
                <a:schemeClr val="lt2"/>
              </a:buClr>
              <a:buSzPts val="1200"/>
              <a:buNone/>
              <a:defRPr>
                <a:solidFill>
                  <a:schemeClr val="lt2"/>
                </a:solidFill>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solidFill>
                  <a:schemeClr val="lt2"/>
                </a:solidFill>
              </a:defRPr>
            </a:lvl1pPr>
            <a:lvl2pPr indent="-304800" lvl="1" marL="914400" rtl="0">
              <a:spcBef>
                <a:spcPts val="1600"/>
              </a:spcBef>
              <a:spcAft>
                <a:spcPts val="0"/>
              </a:spcAft>
              <a:buClr>
                <a:schemeClr val="lt2"/>
              </a:buClr>
              <a:buSzPts val="1200"/>
              <a:buChar char="○"/>
              <a:defRPr>
                <a:solidFill>
                  <a:schemeClr val="lt2"/>
                </a:solidFill>
              </a:defRPr>
            </a:lvl2pPr>
            <a:lvl3pPr indent="-304800" lvl="2" marL="1371600" rtl="0">
              <a:spcBef>
                <a:spcPts val="1600"/>
              </a:spcBef>
              <a:spcAft>
                <a:spcPts val="0"/>
              </a:spcAft>
              <a:buClr>
                <a:schemeClr val="lt2"/>
              </a:buClr>
              <a:buSzPts val="1200"/>
              <a:buChar char="■"/>
              <a:defRPr>
                <a:solidFill>
                  <a:schemeClr val="lt2"/>
                </a:solidFill>
              </a:defRPr>
            </a:lvl3pPr>
            <a:lvl4pPr indent="-304800" lvl="3" marL="1828800" rtl="0">
              <a:spcBef>
                <a:spcPts val="1600"/>
              </a:spcBef>
              <a:spcAft>
                <a:spcPts val="0"/>
              </a:spcAft>
              <a:buClr>
                <a:schemeClr val="lt2"/>
              </a:buClr>
              <a:buSzPts val="1200"/>
              <a:buChar char="●"/>
              <a:defRPr>
                <a:solidFill>
                  <a:schemeClr val="lt2"/>
                </a:solidFill>
              </a:defRPr>
            </a:lvl4pPr>
            <a:lvl5pPr indent="-304800" lvl="4" marL="2286000" rtl="0">
              <a:spcBef>
                <a:spcPts val="1600"/>
              </a:spcBef>
              <a:spcAft>
                <a:spcPts val="0"/>
              </a:spcAft>
              <a:buClr>
                <a:schemeClr val="lt2"/>
              </a:buClr>
              <a:buSzPts val="1200"/>
              <a:buChar char="○"/>
              <a:defRPr>
                <a:solidFill>
                  <a:schemeClr val="lt2"/>
                </a:solidFill>
              </a:defRPr>
            </a:lvl5pPr>
            <a:lvl6pPr indent="-304800" lvl="5" marL="2743200" rtl="0">
              <a:spcBef>
                <a:spcPts val="1600"/>
              </a:spcBef>
              <a:spcAft>
                <a:spcPts val="0"/>
              </a:spcAft>
              <a:buClr>
                <a:schemeClr val="lt2"/>
              </a:buClr>
              <a:buSzPts val="1200"/>
              <a:buChar char="■"/>
              <a:defRPr>
                <a:solidFill>
                  <a:schemeClr val="lt2"/>
                </a:solidFill>
              </a:defRPr>
            </a:lvl6pPr>
            <a:lvl7pPr indent="-304800" lvl="6" marL="3200400" rtl="0">
              <a:spcBef>
                <a:spcPts val="1600"/>
              </a:spcBef>
              <a:spcAft>
                <a:spcPts val="0"/>
              </a:spcAft>
              <a:buClr>
                <a:schemeClr val="lt2"/>
              </a:buClr>
              <a:buSzPts val="1200"/>
              <a:buChar char="●"/>
              <a:defRPr>
                <a:solidFill>
                  <a:schemeClr val="lt2"/>
                </a:solidFill>
              </a:defRPr>
            </a:lvl7pPr>
            <a:lvl8pPr indent="-304800" lvl="7" marL="3657600" rtl="0">
              <a:spcBef>
                <a:spcPts val="1600"/>
              </a:spcBef>
              <a:spcAft>
                <a:spcPts val="0"/>
              </a:spcAft>
              <a:buClr>
                <a:schemeClr val="lt2"/>
              </a:buClr>
              <a:buSzPts val="1200"/>
              <a:buChar char="○"/>
              <a:defRPr>
                <a:solidFill>
                  <a:schemeClr val="lt2"/>
                </a:solidFill>
              </a:defRPr>
            </a:lvl8pPr>
            <a:lvl9pPr indent="-304800" lvl="8" marL="4114800" rtl="0">
              <a:spcBef>
                <a:spcPts val="1600"/>
              </a:spcBef>
              <a:spcAft>
                <a:spcPts val="1600"/>
              </a:spcAft>
              <a:buClr>
                <a:schemeClr val="lt2"/>
              </a:buClr>
              <a:buSzPts val="1200"/>
              <a:buChar char="■"/>
              <a:defRPr>
                <a:solidFill>
                  <a:schemeClr val="lt2"/>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3600"/>
              <a:buNone/>
              <a:defRPr sz="3600">
                <a:solidFill>
                  <a:schemeClr val="dk2"/>
                </a:solidFill>
              </a:defRPr>
            </a:lvl1pPr>
            <a:lvl2pPr lvl="1" rtl="0" algn="r">
              <a:spcBef>
                <a:spcPts val="0"/>
              </a:spcBef>
              <a:spcAft>
                <a:spcPts val="0"/>
              </a:spcAft>
              <a:buClr>
                <a:schemeClr val="dk2"/>
              </a:buClr>
              <a:buSzPts val="6500"/>
              <a:buNone/>
              <a:defRPr sz="6500">
                <a:solidFill>
                  <a:schemeClr val="dk2"/>
                </a:solidFill>
              </a:defRPr>
            </a:lvl2pPr>
            <a:lvl3pPr lvl="2" rtl="0" algn="r">
              <a:spcBef>
                <a:spcPts val="0"/>
              </a:spcBef>
              <a:spcAft>
                <a:spcPts val="0"/>
              </a:spcAft>
              <a:buClr>
                <a:schemeClr val="dk2"/>
              </a:buClr>
              <a:buSzPts val="6500"/>
              <a:buNone/>
              <a:defRPr sz="6500">
                <a:solidFill>
                  <a:schemeClr val="dk2"/>
                </a:solidFill>
              </a:defRPr>
            </a:lvl3pPr>
            <a:lvl4pPr lvl="3" rtl="0" algn="r">
              <a:spcBef>
                <a:spcPts val="0"/>
              </a:spcBef>
              <a:spcAft>
                <a:spcPts val="0"/>
              </a:spcAft>
              <a:buClr>
                <a:schemeClr val="dk2"/>
              </a:buClr>
              <a:buSzPts val="6500"/>
              <a:buNone/>
              <a:defRPr sz="6500">
                <a:solidFill>
                  <a:schemeClr val="dk2"/>
                </a:solidFill>
              </a:defRPr>
            </a:lvl4pPr>
            <a:lvl5pPr lvl="4" rtl="0" algn="r">
              <a:spcBef>
                <a:spcPts val="0"/>
              </a:spcBef>
              <a:spcAft>
                <a:spcPts val="0"/>
              </a:spcAft>
              <a:buClr>
                <a:schemeClr val="dk2"/>
              </a:buClr>
              <a:buSzPts val="6500"/>
              <a:buNone/>
              <a:defRPr sz="6500">
                <a:solidFill>
                  <a:schemeClr val="dk2"/>
                </a:solidFill>
              </a:defRPr>
            </a:lvl5pPr>
            <a:lvl6pPr lvl="5" rtl="0" algn="r">
              <a:spcBef>
                <a:spcPts val="0"/>
              </a:spcBef>
              <a:spcAft>
                <a:spcPts val="0"/>
              </a:spcAft>
              <a:buClr>
                <a:schemeClr val="dk2"/>
              </a:buClr>
              <a:buSzPts val="6500"/>
              <a:buNone/>
              <a:defRPr sz="6500">
                <a:solidFill>
                  <a:schemeClr val="dk2"/>
                </a:solidFill>
              </a:defRPr>
            </a:lvl6pPr>
            <a:lvl7pPr lvl="6" rtl="0" algn="r">
              <a:spcBef>
                <a:spcPts val="0"/>
              </a:spcBef>
              <a:spcAft>
                <a:spcPts val="0"/>
              </a:spcAft>
              <a:buClr>
                <a:schemeClr val="dk2"/>
              </a:buClr>
              <a:buSzPts val="6500"/>
              <a:buNone/>
              <a:defRPr sz="6500">
                <a:solidFill>
                  <a:schemeClr val="dk2"/>
                </a:solidFill>
              </a:defRPr>
            </a:lvl7pPr>
            <a:lvl8pPr lvl="7" rtl="0" algn="r">
              <a:spcBef>
                <a:spcPts val="0"/>
              </a:spcBef>
              <a:spcAft>
                <a:spcPts val="0"/>
              </a:spcAft>
              <a:buClr>
                <a:schemeClr val="dk2"/>
              </a:buClr>
              <a:buSzPts val="6500"/>
              <a:buNone/>
              <a:defRPr sz="6500">
                <a:solidFill>
                  <a:schemeClr val="dk2"/>
                </a:solidFill>
              </a:defRPr>
            </a:lvl8pPr>
            <a:lvl9pPr lvl="8" rtl="0" algn="r">
              <a:spcBef>
                <a:spcPts val="0"/>
              </a:spcBef>
              <a:spcAft>
                <a:spcPts val="0"/>
              </a:spcAft>
              <a:buClr>
                <a:schemeClr val="dk2"/>
              </a:buClr>
              <a:buSzPts val="6500"/>
              <a:buNone/>
              <a:defRPr sz="6500">
                <a:solidFill>
                  <a:schemeClr val="dk2"/>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9600"/>
              <a:buNone/>
              <a:defRPr sz="9600">
                <a:solidFill>
                  <a:schemeClr val="dk2"/>
                </a:solidFill>
              </a:defRPr>
            </a:lvl1pPr>
            <a:lvl2pPr lvl="1"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2"/>
              </a:buClr>
              <a:buSzPts val="2000"/>
              <a:buNone/>
              <a:defRPr sz="2000">
                <a:solidFill>
                  <a:schemeClr val="dk2"/>
                </a:solidFill>
              </a:defRPr>
            </a:lvl1pPr>
            <a:lvl2pPr lvl="1" rtl="0" algn="r">
              <a:spcBef>
                <a:spcPts val="0"/>
              </a:spcBef>
              <a:spcAft>
                <a:spcPts val="0"/>
              </a:spcAft>
              <a:buClr>
                <a:schemeClr val="dk2"/>
              </a:buClr>
              <a:buSzPts val="2000"/>
              <a:buNone/>
              <a:defRPr sz="2000">
                <a:solidFill>
                  <a:schemeClr val="dk2"/>
                </a:solidFill>
              </a:defRPr>
            </a:lvl2pPr>
            <a:lvl3pPr lvl="2" rtl="0" algn="r">
              <a:spcBef>
                <a:spcPts val="0"/>
              </a:spcBef>
              <a:spcAft>
                <a:spcPts val="0"/>
              </a:spcAft>
              <a:buClr>
                <a:schemeClr val="dk2"/>
              </a:buClr>
              <a:buSzPts val="2000"/>
              <a:buNone/>
              <a:defRPr sz="2000">
                <a:solidFill>
                  <a:schemeClr val="dk2"/>
                </a:solidFill>
              </a:defRPr>
            </a:lvl3pPr>
            <a:lvl4pPr lvl="3" rtl="0" algn="r">
              <a:spcBef>
                <a:spcPts val="0"/>
              </a:spcBef>
              <a:spcAft>
                <a:spcPts val="0"/>
              </a:spcAft>
              <a:buClr>
                <a:schemeClr val="dk2"/>
              </a:buClr>
              <a:buSzPts val="2000"/>
              <a:buNone/>
              <a:defRPr sz="2000">
                <a:solidFill>
                  <a:schemeClr val="dk2"/>
                </a:solidFill>
              </a:defRPr>
            </a:lvl4pPr>
            <a:lvl5pPr lvl="4" rtl="0" algn="r">
              <a:spcBef>
                <a:spcPts val="0"/>
              </a:spcBef>
              <a:spcAft>
                <a:spcPts val="0"/>
              </a:spcAft>
              <a:buClr>
                <a:schemeClr val="dk2"/>
              </a:buClr>
              <a:buSzPts val="2000"/>
              <a:buNone/>
              <a:defRPr sz="2000">
                <a:solidFill>
                  <a:schemeClr val="dk2"/>
                </a:solidFill>
              </a:defRPr>
            </a:lvl5pPr>
            <a:lvl6pPr lvl="5" rtl="0" algn="r">
              <a:spcBef>
                <a:spcPts val="0"/>
              </a:spcBef>
              <a:spcAft>
                <a:spcPts val="0"/>
              </a:spcAft>
              <a:buClr>
                <a:schemeClr val="dk2"/>
              </a:buClr>
              <a:buSzPts val="2000"/>
              <a:buNone/>
              <a:defRPr sz="2000">
                <a:solidFill>
                  <a:schemeClr val="dk2"/>
                </a:solidFill>
              </a:defRPr>
            </a:lvl6pPr>
            <a:lvl7pPr lvl="6" rtl="0" algn="r">
              <a:spcBef>
                <a:spcPts val="0"/>
              </a:spcBef>
              <a:spcAft>
                <a:spcPts val="0"/>
              </a:spcAft>
              <a:buClr>
                <a:schemeClr val="dk2"/>
              </a:buClr>
              <a:buSzPts val="2000"/>
              <a:buNone/>
              <a:defRPr sz="2000">
                <a:solidFill>
                  <a:schemeClr val="dk2"/>
                </a:solidFill>
              </a:defRPr>
            </a:lvl7pPr>
            <a:lvl8pPr lvl="7" rtl="0" algn="r">
              <a:spcBef>
                <a:spcPts val="0"/>
              </a:spcBef>
              <a:spcAft>
                <a:spcPts val="0"/>
              </a:spcAft>
              <a:buClr>
                <a:schemeClr val="dk2"/>
              </a:buClr>
              <a:buSzPts val="2000"/>
              <a:buNone/>
              <a:defRPr sz="2000">
                <a:solidFill>
                  <a:schemeClr val="dk2"/>
                </a:solidFill>
              </a:defRPr>
            </a:lvl8pPr>
            <a:lvl9pPr lvl="8" rtl="0" algn="r">
              <a:spcBef>
                <a:spcPts val="0"/>
              </a:spcBef>
              <a:spcAft>
                <a:spcPts val="0"/>
              </a:spcAft>
              <a:buClr>
                <a:schemeClr val="dk2"/>
              </a:buClr>
              <a:buSzPts val="2000"/>
              <a:buNone/>
              <a:defRPr sz="2000">
                <a:solidFill>
                  <a:schemeClr val="dk2"/>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gn="r">
              <a:lnSpc>
                <a:spcPct val="100000"/>
              </a:lnSpc>
              <a:spcBef>
                <a:spcPts val="0"/>
              </a:spcBef>
              <a:spcAft>
                <a:spcPts val="0"/>
              </a:spcAft>
              <a:buClr>
                <a:schemeClr val="lt2"/>
              </a:buClr>
              <a:buSzPts val="1100"/>
              <a:buNone/>
              <a:defRPr sz="1100">
                <a:solidFill>
                  <a:schemeClr val="lt2"/>
                </a:solidFill>
              </a:defRPr>
            </a:lvl2pPr>
            <a:lvl3pPr lvl="2" rtl="0" algn="r">
              <a:lnSpc>
                <a:spcPct val="100000"/>
              </a:lnSpc>
              <a:spcBef>
                <a:spcPts val="0"/>
              </a:spcBef>
              <a:spcAft>
                <a:spcPts val="0"/>
              </a:spcAft>
              <a:buClr>
                <a:schemeClr val="lt2"/>
              </a:buClr>
              <a:buSzPts val="1100"/>
              <a:buNone/>
              <a:defRPr sz="1100">
                <a:solidFill>
                  <a:schemeClr val="lt2"/>
                </a:solidFill>
              </a:defRPr>
            </a:lvl3pPr>
            <a:lvl4pPr lvl="3" rtl="0" algn="r">
              <a:lnSpc>
                <a:spcPct val="100000"/>
              </a:lnSpc>
              <a:spcBef>
                <a:spcPts val="0"/>
              </a:spcBef>
              <a:spcAft>
                <a:spcPts val="0"/>
              </a:spcAft>
              <a:buClr>
                <a:schemeClr val="lt2"/>
              </a:buClr>
              <a:buSzPts val="1100"/>
              <a:buNone/>
              <a:defRPr sz="1100">
                <a:solidFill>
                  <a:schemeClr val="lt2"/>
                </a:solidFill>
              </a:defRPr>
            </a:lvl4pPr>
            <a:lvl5pPr lvl="4" rtl="0" algn="r">
              <a:lnSpc>
                <a:spcPct val="100000"/>
              </a:lnSpc>
              <a:spcBef>
                <a:spcPts val="0"/>
              </a:spcBef>
              <a:spcAft>
                <a:spcPts val="0"/>
              </a:spcAft>
              <a:buClr>
                <a:schemeClr val="lt2"/>
              </a:buClr>
              <a:buSzPts val="1100"/>
              <a:buNone/>
              <a:defRPr sz="1100">
                <a:solidFill>
                  <a:schemeClr val="lt2"/>
                </a:solidFill>
              </a:defRPr>
            </a:lvl5pPr>
            <a:lvl6pPr lvl="5" rtl="0" algn="r">
              <a:lnSpc>
                <a:spcPct val="100000"/>
              </a:lnSpc>
              <a:spcBef>
                <a:spcPts val="0"/>
              </a:spcBef>
              <a:spcAft>
                <a:spcPts val="0"/>
              </a:spcAft>
              <a:buClr>
                <a:schemeClr val="lt2"/>
              </a:buClr>
              <a:buSzPts val="1100"/>
              <a:buNone/>
              <a:defRPr sz="1100">
                <a:solidFill>
                  <a:schemeClr val="lt2"/>
                </a:solidFill>
              </a:defRPr>
            </a:lvl6pPr>
            <a:lvl7pPr lvl="6" rtl="0" algn="r">
              <a:lnSpc>
                <a:spcPct val="100000"/>
              </a:lnSpc>
              <a:spcBef>
                <a:spcPts val="0"/>
              </a:spcBef>
              <a:spcAft>
                <a:spcPts val="0"/>
              </a:spcAft>
              <a:buClr>
                <a:schemeClr val="lt2"/>
              </a:buClr>
              <a:buSzPts val="1100"/>
              <a:buNone/>
              <a:defRPr sz="1100">
                <a:solidFill>
                  <a:schemeClr val="lt2"/>
                </a:solidFill>
              </a:defRPr>
            </a:lvl7pPr>
            <a:lvl8pPr lvl="7" rtl="0" algn="r">
              <a:lnSpc>
                <a:spcPct val="100000"/>
              </a:lnSpc>
              <a:spcBef>
                <a:spcPts val="0"/>
              </a:spcBef>
              <a:spcAft>
                <a:spcPts val="0"/>
              </a:spcAft>
              <a:buClr>
                <a:schemeClr val="lt2"/>
              </a:buClr>
              <a:buSzPts val="1100"/>
              <a:buNone/>
              <a:defRPr sz="1100">
                <a:solidFill>
                  <a:schemeClr val="lt2"/>
                </a:solidFill>
              </a:defRPr>
            </a:lvl8pPr>
            <a:lvl9pPr lvl="8" rtl="0" algn="r">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2400"/>
              <a:buNone/>
              <a:defRPr sz="2400">
                <a:solidFill>
                  <a:schemeClr val="dk2"/>
                </a:solidFill>
              </a:defRPr>
            </a:lvl1pPr>
            <a:lvl2pPr lvl="1" rtl="0" algn="r">
              <a:spcBef>
                <a:spcPts val="0"/>
              </a:spcBef>
              <a:spcAft>
                <a:spcPts val="0"/>
              </a:spcAft>
              <a:buClr>
                <a:schemeClr val="dk2"/>
              </a:buClr>
              <a:buSzPts val="2400"/>
              <a:buNone/>
              <a:defRPr sz="2400">
                <a:solidFill>
                  <a:schemeClr val="dk2"/>
                </a:solidFill>
              </a:defRPr>
            </a:lvl2pPr>
            <a:lvl3pPr lvl="2" rtl="0" algn="r">
              <a:spcBef>
                <a:spcPts val="0"/>
              </a:spcBef>
              <a:spcAft>
                <a:spcPts val="0"/>
              </a:spcAft>
              <a:buClr>
                <a:schemeClr val="dk2"/>
              </a:buClr>
              <a:buSzPts val="2400"/>
              <a:buNone/>
              <a:defRPr sz="2400">
                <a:solidFill>
                  <a:schemeClr val="dk2"/>
                </a:solidFill>
              </a:defRPr>
            </a:lvl3pPr>
            <a:lvl4pPr lvl="3" rtl="0" algn="r">
              <a:spcBef>
                <a:spcPts val="0"/>
              </a:spcBef>
              <a:spcAft>
                <a:spcPts val="0"/>
              </a:spcAft>
              <a:buClr>
                <a:schemeClr val="dk2"/>
              </a:buClr>
              <a:buSzPts val="2400"/>
              <a:buNone/>
              <a:defRPr sz="2400">
                <a:solidFill>
                  <a:schemeClr val="dk2"/>
                </a:solidFill>
              </a:defRPr>
            </a:lvl4pPr>
            <a:lvl5pPr lvl="4" rtl="0" algn="r">
              <a:spcBef>
                <a:spcPts val="0"/>
              </a:spcBef>
              <a:spcAft>
                <a:spcPts val="0"/>
              </a:spcAft>
              <a:buClr>
                <a:schemeClr val="dk2"/>
              </a:buClr>
              <a:buSzPts val="2400"/>
              <a:buNone/>
              <a:defRPr sz="2400">
                <a:solidFill>
                  <a:schemeClr val="dk2"/>
                </a:solidFill>
              </a:defRPr>
            </a:lvl5pPr>
            <a:lvl6pPr lvl="5" rtl="0" algn="r">
              <a:spcBef>
                <a:spcPts val="0"/>
              </a:spcBef>
              <a:spcAft>
                <a:spcPts val="0"/>
              </a:spcAft>
              <a:buClr>
                <a:schemeClr val="dk2"/>
              </a:buClr>
              <a:buSzPts val="2400"/>
              <a:buNone/>
              <a:defRPr sz="2400">
                <a:solidFill>
                  <a:schemeClr val="dk2"/>
                </a:solidFill>
              </a:defRPr>
            </a:lvl6pPr>
            <a:lvl7pPr lvl="6" rtl="0" algn="r">
              <a:spcBef>
                <a:spcPts val="0"/>
              </a:spcBef>
              <a:spcAft>
                <a:spcPts val="0"/>
              </a:spcAft>
              <a:buClr>
                <a:schemeClr val="dk2"/>
              </a:buClr>
              <a:buSzPts val="2400"/>
              <a:buNone/>
              <a:defRPr sz="2400">
                <a:solidFill>
                  <a:schemeClr val="dk2"/>
                </a:solidFill>
              </a:defRPr>
            </a:lvl7pPr>
            <a:lvl8pPr lvl="7" rtl="0" algn="r">
              <a:spcBef>
                <a:spcPts val="0"/>
              </a:spcBef>
              <a:spcAft>
                <a:spcPts val="0"/>
              </a:spcAft>
              <a:buClr>
                <a:schemeClr val="dk2"/>
              </a:buClr>
              <a:buSzPts val="2400"/>
              <a:buNone/>
              <a:defRPr sz="2400">
                <a:solidFill>
                  <a:schemeClr val="dk2"/>
                </a:solidFill>
              </a:defRPr>
            </a:lvl8pPr>
            <a:lvl9pPr lvl="8" rtl="0" algn="r">
              <a:spcBef>
                <a:spcPts val="0"/>
              </a:spcBef>
              <a:spcAft>
                <a:spcPts val="0"/>
              </a:spcAft>
              <a:buClr>
                <a:schemeClr val="dk2"/>
              </a:buClr>
              <a:buSzPts val="2400"/>
              <a:buNone/>
              <a:defRPr sz="2400">
                <a:solidFill>
                  <a:schemeClr val="dk2"/>
                </a:solidFill>
              </a:defRPr>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hyperlink" Target="https://www.researchgate.net/publication/232575248_THE_RFID_TECHNOLOGY_AND_ITS_APPLICATIONS_A_REVIEW" TargetMode="External"/><Relationship Id="rId4" Type="http://schemas.openxmlformats.org/officeDocument/2006/relationships/image" Target="../media/image28.jpg"/><Relationship Id="rId5" Type="http://schemas.openxmlformats.org/officeDocument/2006/relationships/hyperlink" Target="http://www.iosrjournals.org/iosr-jce/papers/Vol16-issue2/Version-3/B016230815.pdf" TargetMode="External"/><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hyperlink" Target="https://ijarcce.com/upload/2017/march-17/IJARCCE%20242.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5765550" y="3314500"/>
            <a:ext cx="2667300" cy="1170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b="1" sz="1600">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FFFF00"/>
                </a:solidFill>
                <a:latin typeface="Roboto Condensed"/>
                <a:ea typeface="Roboto Condensed"/>
                <a:cs typeface="Roboto Condensed"/>
                <a:sym typeface="Roboto Condensed"/>
              </a:rPr>
              <a:t>Team:</a:t>
            </a:r>
            <a:endParaRPr b="1" sz="1600">
              <a:solidFill>
                <a:srgbClr val="FFFF00"/>
              </a:solidFill>
              <a:latin typeface="Roboto Condensed"/>
              <a:ea typeface="Roboto Condensed"/>
              <a:cs typeface="Roboto Condensed"/>
              <a:sym typeface="Roboto Condensed"/>
            </a:endParaRPr>
          </a:p>
          <a:p>
            <a:pPr indent="0" lvl="0" marL="0" rtl="0" algn="r">
              <a:spcBef>
                <a:spcPts val="0"/>
              </a:spcBef>
              <a:spcAft>
                <a:spcPts val="0"/>
              </a:spcAft>
              <a:buNone/>
            </a:pPr>
            <a:r>
              <a:rPr b="1" lang="en" sz="1600">
                <a:latin typeface="Roboto Condensed"/>
                <a:ea typeface="Roboto Condensed"/>
                <a:cs typeface="Roboto Condensed"/>
                <a:sym typeface="Roboto Condensed"/>
              </a:rPr>
              <a:t>EDM18B046 -    Ranadeep</a:t>
            </a:r>
            <a:endParaRPr b="1" sz="1600">
              <a:latin typeface="Roboto Condensed"/>
              <a:ea typeface="Roboto Condensed"/>
              <a:cs typeface="Roboto Condensed"/>
              <a:sym typeface="Roboto Condensed"/>
            </a:endParaRPr>
          </a:p>
          <a:p>
            <a:pPr indent="0" lvl="0" marL="0" rtl="0" algn="r">
              <a:spcBef>
                <a:spcPts val="0"/>
              </a:spcBef>
              <a:spcAft>
                <a:spcPts val="0"/>
              </a:spcAft>
              <a:buNone/>
            </a:pPr>
            <a:r>
              <a:rPr b="1" lang="en" sz="1600">
                <a:latin typeface="Roboto Condensed"/>
                <a:ea typeface="Roboto Condensed"/>
                <a:cs typeface="Roboto Condensed"/>
                <a:sym typeface="Roboto Condensed"/>
              </a:rPr>
              <a:t>ESD18I003 -            Indra</a:t>
            </a:r>
            <a:endParaRPr b="1" sz="1600">
              <a:latin typeface="Roboto Condensed"/>
              <a:ea typeface="Roboto Condensed"/>
              <a:cs typeface="Roboto Condensed"/>
              <a:sym typeface="Roboto Condensed"/>
            </a:endParaRPr>
          </a:p>
          <a:p>
            <a:pPr indent="0" lvl="0" marL="0" rtl="0" algn="r">
              <a:spcBef>
                <a:spcPts val="0"/>
              </a:spcBef>
              <a:spcAft>
                <a:spcPts val="0"/>
              </a:spcAft>
              <a:buNone/>
            </a:pPr>
            <a:r>
              <a:rPr b="1" lang="en" sz="1600">
                <a:latin typeface="Roboto Condensed"/>
                <a:ea typeface="Roboto Condensed"/>
                <a:cs typeface="Roboto Condensed"/>
                <a:sym typeface="Roboto Condensed"/>
              </a:rPr>
              <a:t>EVD18I021 -     Praneeth</a:t>
            </a:r>
            <a:endParaRPr b="1" sz="1600">
              <a:latin typeface="Roboto Condensed"/>
              <a:ea typeface="Roboto Condensed"/>
              <a:cs typeface="Roboto Condensed"/>
              <a:sym typeface="Roboto Condensed"/>
            </a:endParaRPr>
          </a:p>
        </p:txBody>
      </p:sp>
      <p:sp>
        <p:nvSpPr>
          <p:cNvPr id="133" name="Google Shape;133;p26"/>
          <p:cNvSpPr txBox="1"/>
          <p:nvPr>
            <p:ph type="ctrTitle"/>
          </p:nvPr>
        </p:nvSpPr>
        <p:spPr>
          <a:xfrm>
            <a:off x="1128600" y="342875"/>
            <a:ext cx="6886800" cy="189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00"/>
              <a:t>RFID Based </a:t>
            </a:r>
            <a:endParaRPr sz="4100"/>
          </a:p>
          <a:p>
            <a:pPr indent="0" lvl="0" marL="0" rtl="0" algn="ctr">
              <a:spcBef>
                <a:spcPts val="0"/>
              </a:spcBef>
              <a:spcAft>
                <a:spcPts val="0"/>
              </a:spcAft>
              <a:buNone/>
            </a:pPr>
            <a:r>
              <a:rPr lang="en" sz="4100"/>
              <a:t> Visitor Monitoring System</a:t>
            </a:r>
            <a:endParaRPr sz="4100"/>
          </a:p>
        </p:txBody>
      </p:sp>
      <p:cxnSp>
        <p:nvCxnSpPr>
          <p:cNvPr id="134" name="Google Shape;134;p26"/>
          <p:cNvCxnSpPr/>
          <p:nvPr/>
        </p:nvCxnSpPr>
        <p:spPr>
          <a:xfrm>
            <a:off x="7145675" y="3176000"/>
            <a:ext cx="2086500" cy="0"/>
          </a:xfrm>
          <a:prstGeom prst="straightConnector1">
            <a:avLst/>
          </a:prstGeom>
          <a:noFill/>
          <a:ln cap="flat" cmpd="sng" w="9525">
            <a:solidFill>
              <a:schemeClr val="dk2"/>
            </a:solidFill>
            <a:prstDash val="solid"/>
            <a:round/>
            <a:headEnd len="med" w="med" type="none"/>
            <a:tailEnd len="med" w="med" type="none"/>
          </a:ln>
        </p:spPr>
      </p:cxnSp>
      <p:sp>
        <p:nvSpPr>
          <p:cNvPr id="135" name="Google Shape;135;p26"/>
          <p:cNvSpPr txBox="1"/>
          <p:nvPr/>
        </p:nvSpPr>
        <p:spPr>
          <a:xfrm>
            <a:off x="5097075" y="2519675"/>
            <a:ext cx="4047000" cy="5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FFF00"/>
                </a:solidFill>
                <a:latin typeface="Roboto Condensed"/>
                <a:ea typeface="Roboto Condensed"/>
                <a:cs typeface="Roboto Condensed"/>
                <a:sym typeface="Roboto Condensed"/>
              </a:rPr>
              <a:t>Instructor :</a:t>
            </a:r>
            <a:r>
              <a:rPr b="1" lang="en" sz="1700">
                <a:solidFill>
                  <a:srgbClr val="FFFFFF"/>
                </a:solidFill>
                <a:latin typeface="Roboto Condensed"/>
                <a:ea typeface="Roboto Condensed"/>
                <a:cs typeface="Roboto Condensed"/>
                <a:sym typeface="Roboto Condensed"/>
              </a:rPr>
              <a:t> Dr. Pandiyarasan Veluswamy</a:t>
            </a:r>
            <a:endParaRPr b="1" sz="1700">
              <a:solidFill>
                <a:srgbClr val="FFFFFF"/>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ctrTitle"/>
          </p:nvPr>
        </p:nvSpPr>
        <p:spPr>
          <a:xfrm flipH="1">
            <a:off x="216850" y="300775"/>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Summing up</a:t>
            </a:r>
            <a:endParaRPr/>
          </a:p>
        </p:txBody>
      </p:sp>
      <p:sp>
        <p:nvSpPr>
          <p:cNvPr id="232" name="Google Shape;232;p35"/>
          <p:cNvSpPr txBox="1"/>
          <p:nvPr>
            <p:ph idx="1" type="subTitle"/>
          </p:nvPr>
        </p:nvSpPr>
        <p:spPr>
          <a:xfrm>
            <a:off x="714275" y="1493288"/>
            <a:ext cx="4224900" cy="12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Sub systems </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Monetizing using advertisements</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Char char="●"/>
            </a:pPr>
            <a:r>
              <a:rPr lang="en"/>
              <a:t>Rearranging the inventory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ctrTitle"/>
          </p:nvPr>
        </p:nvSpPr>
        <p:spPr>
          <a:xfrm flipH="1">
            <a:off x="999900" y="1096425"/>
            <a:ext cx="5195700" cy="136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THANK</a:t>
            </a:r>
            <a:r>
              <a:rPr lang="en"/>
              <a:t>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TABLE OF CONTENTS</a:t>
            </a:r>
            <a:endParaRPr>
              <a:solidFill>
                <a:schemeClr val="dk2"/>
              </a:solidFill>
            </a:endParaRPr>
          </a:p>
        </p:txBody>
      </p:sp>
      <p:sp>
        <p:nvSpPr>
          <p:cNvPr id="141" name="Google Shape;141;p27"/>
          <p:cNvSpPr txBox="1"/>
          <p:nvPr>
            <p:ph idx="2" type="ctrTitle"/>
          </p:nvPr>
        </p:nvSpPr>
        <p:spPr>
          <a:xfrm>
            <a:off x="479321" y="505053"/>
            <a:ext cx="1974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00"/>
                </a:solidFill>
              </a:rPr>
              <a:t>          </a:t>
            </a:r>
            <a:r>
              <a:rPr lang="en">
                <a:solidFill>
                  <a:srgbClr val="FFFF00"/>
                </a:solidFill>
              </a:rPr>
              <a:t>Introduction</a:t>
            </a:r>
            <a:endParaRPr>
              <a:solidFill>
                <a:srgbClr val="FFFF00"/>
              </a:solidFill>
            </a:endParaRPr>
          </a:p>
        </p:txBody>
      </p:sp>
      <p:sp>
        <p:nvSpPr>
          <p:cNvPr id="142" name="Google Shape;142;p27"/>
          <p:cNvSpPr txBox="1"/>
          <p:nvPr>
            <p:ph idx="9" type="ctrTitle"/>
          </p:nvPr>
        </p:nvSpPr>
        <p:spPr>
          <a:xfrm>
            <a:off x="358296" y="1427567"/>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00"/>
                </a:solidFill>
              </a:rPr>
              <a:t>Objective</a:t>
            </a:r>
            <a:endParaRPr>
              <a:solidFill>
                <a:srgbClr val="FFFF00"/>
              </a:solidFill>
            </a:endParaRPr>
          </a:p>
        </p:txBody>
      </p:sp>
      <p:sp>
        <p:nvSpPr>
          <p:cNvPr id="143" name="Google Shape;143;p27"/>
          <p:cNvSpPr txBox="1"/>
          <p:nvPr>
            <p:ph idx="3" type="title"/>
          </p:nvPr>
        </p:nvSpPr>
        <p:spPr>
          <a:xfrm>
            <a:off x="2189623" y="544423"/>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01</a:t>
            </a:r>
            <a:endParaRPr>
              <a:solidFill>
                <a:schemeClr val="dk2"/>
              </a:solidFill>
            </a:endParaRPr>
          </a:p>
        </p:txBody>
      </p:sp>
      <p:sp>
        <p:nvSpPr>
          <p:cNvPr id="144" name="Google Shape;144;p27"/>
          <p:cNvSpPr txBox="1"/>
          <p:nvPr>
            <p:ph idx="5" type="title"/>
          </p:nvPr>
        </p:nvSpPr>
        <p:spPr>
          <a:xfrm>
            <a:off x="2105406" y="248716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03</a:t>
            </a:r>
            <a:endParaRPr>
              <a:solidFill>
                <a:schemeClr val="dk2"/>
              </a:solidFill>
            </a:endParaRPr>
          </a:p>
        </p:txBody>
      </p:sp>
      <p:sp>
        <p:nvSpPr>
          <p:cNvPr id="145" name="Google Shape;145;p27"/>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46" name="Google Shape;146;p27"/>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27"/>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27"/>
          <p:cNvSpPr txBox="1"/>
          <p:nvPr>
            <p:ph idx="6" type="title"/>
          </p:nvPr>
        </p:nvSpPr>
        <p:spPr>
          <a:xfrm>
            <a:off x="5922008" y="2092638"/>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04</a:t>
            </a:r>
            <a:endParaRPr>
              <a:solidFill>
                <a:schemeClr val="dk2"/>
              </a:solidFill>
            </a:endParaRPr>
          </a:p>
        </p:txBody>
      </p:sp>
      <p:sp>
        <p:nvSpPr>
          <p:cNvPr id="149" name="Google Shape;149;p27"/>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05</a:t>
            </a:r>
            <a:endParaRPr>
              <a:solidFill>
                <a:schemeClr val="dk2"/>
              </a:solidFill>
            </a:endParaRPr>
          </a:p>
        </p:txBody>
      </p:sp>
      <p:sp>
        <p:nvSpPr>
          <p:cNvPr id="150" name="Google Shape;150;p27"/>
          <p:cNvSpPr txBox="1"/>
          <p:nvPr>
            <p:ph idx="14" type="ctrTitle"/>
          </p:nvPr>
        </p:nvSpPr>
        <p:spPr>
          <a:xfrm>
            <a:off x="358296" y="2393711"/>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FFFF00"/>
                </a:solidFill>
              </a:rPr>
              <a:t>Research Papers</a:t>
            </a:r>
            <a:endParaRPr>
              <a:solidFill>
                <a:srgbClr val="FFFF00"/>
              </a:solidFill>
            </a:endParaRPr>
          </a:p>
        </p:txBody>
      </p:sp>
      <p:sp>
        <p:nvSpPr>
          <p:cNvPr id="151" name="Google Shape;151;p27"/>
          <p:cNvSpPr txBox="1"/>
          <p:nvPr>
            <p:ph idx="16" type="ctrTitle"/>
          </p:nvPr>
        </p:nvSpPr>
        <p:spPr>
          <a:xfrm>
            <a:off x="6811558" y="200538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00"/>
                </a:solidFill>
              </a:rPr>
              <a:t>Flowchart</a:t>
            </a:r>
            <a:endParaRPr>
              <a:solidFill>
                <a:srgbClr val="FFFF00"/>
              </a:solidFill>
            </a:endParaRPr>
          </a:p>
        </p:txBody>
      </p:sp>
      <p:sp>
        <p:nvSpPr>
          <p:cNvPr id="152" name="Google Shape;152;p27"/>
          <p:cNvSpPr txBox="1"/>
          <p:nvPr>
            <p:ph idx="18" type="ctrTitle"/>
          </p:nvPr>
        </p:nvSpPr>
        <p:spPr>
          <a:xfrm>
            <a:off x="6811549" y="3044850"/>
            <a:ext cx="2175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00"/>
                </a:solidFill>
              </a:rPr>
              <a:t>Hardware Components Required</a:t>
            </a:r>
            <a:endParaRPr>
              <a:solidFill>
                <a:srgbClr val="FFFF00"/>
              </a:solidFill>
            </a:endParaRPr>
          </a:p>
        </p:txBody>
      </p:sp>
      <p:sp>
        <p:nvSpPr>
          <p:cNvPr id="153" name="Google Shape;153;p27"/>
          <p:cNvSpPr txBox="1"/>
          <p:nvPr>
            <p:ph idx="7" type="title"/>
          </p:nvPr>
        </p:nvSpPr>
        <p:spPr>
          <a:xfrm>
            <a:off x="5922008" y="399706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a:t>
            </a:r>
            <a:r>
              <a:rPr lang="en"/>
              <a:t>6</a:t>
            </a:r>
            <a:endParaRPr>
              <a:solidFill>
                <a:schemeClr val="dk2"/>
              </a:solidFill>
            </a:endParaRPr>
          </a:p>
        </p:txBody>
      </p:sp>
      <p:sp>
        <p:nvSpPr>
          <p:cNvPr id="154" name="Google Shape;154;p27"/>
          <p:cNvSpPr txBox="1"/>
          <p:nvPr>
            <p:ph idx="18" type="ctrTitle"/>
          </p:nvPr>
        </p:nvSpPr>
        <p:spPr>
          <a:xfrm>
            <a:off x="6811558" y="3958570"/>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00"/>
                </a:solidFill>
              </a:rPr>
              <a:t>Circuit and Result</a:t>
            </a:r>
            <a:endParaRPr>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ctrTitle"/>
          </p:nvPr>
        </p:nvSpPr>
        <p:spPr>
          <a:xfrm flipH="1">
            <a:off x="401575" y="11102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solidFill>
                <a:schemeClr val="dk2"/>
              </a:solidFill>
            </a:endParaRPr>
          </a:p>
        </p:txBody>
      </p:sp>
      <p:sp>
        <p:nvSpPr>
          <p:cNvPr id="160" name="Google Shape;160;p28"/>
          <p:cNvSpPr txBox="1"/>
          <p:nvPr>
            <p:ph idx="2" type="title"/>
          </p:nvPr>
        </p:nvSpPr>
        <p:spPr>
          <a:xfrm flipH="1">
            <a:off x="401504" y="3489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01</a:t>
            </a:r>
            <a:endParaRPr>
              <a:solidFill>
                <a:schemeClr val="dk2"/>
              </a:solidFill>
            </a:endParaRPr>
          </a:p>
        </p:txBody>
      </p:sp>
      <p:sp>
        <p:nvSpPr>
          <p:cNvPr id="161" name="Google Shape;161;p28"/>
          <p:cNvSpPr txBox="1"/>
          <p:nvPr/>
        </p:nvSpPr>
        <p:spPr>
          <a:xfrm>
            <a:off x="491625" y="1940350"/>
            <a:ext cx="3861900" cy="178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Roboto Condensed"/>
                <a:ea typeface="Roboto Condensed"/>
                <a:cs typeface="Roboto Condensed"/>
                <a:sym typeface="Roboto Condensed"/>
              </a:rPr>
              <a:t>Our project is about designing a bi-directional visitor counter and visitor monitoring with radio frequency identification(RFID) based mechanism especially for shopping complex where we place a RFID tag on the assets carried by customers.</a:t>
            </a:r>
            <a:endParaRPr b="1">
              <a:solidFill>
                <a:srgbClr val="FFFFFF"/>
              </a:solidFill>
              <a:latin typeface="Roboto Condensed"/>
              <a:ea typeface="Roboto Condensed"/>
              <a:cs typeface="Roboto Condensed"/>
              <a:sym typeface="Roboto Condensed"/>
            </a:endParaRPr>
          </a:p>
        </p:txBody>
      </p:sp>
      <p:sp>
        <p:nvSpPr>
          <p:cNvPr id="162" name="Google Shape;162;p28"/>
          <p:cNvSpPr txBox="1"/>
          <p:nvPr/>
        </p:nvSpPr>
        <p:spPr>
          <a:xfrm>
            <a:off x="491625" y="3194925"/>
            <a:ext cx="3528600" cy="10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00"/>
                </a:solidFill>
                <a:latin typeface="Roboto Condensed"/>
                <a:ea typeface="Roboto Condensed"/>
                <a:cs typeface="Roboto Condensed"/>
                <a:sym typeface="Roboto Condensed"/>
              </a:rPr>
              <a:t>Novelty :</a:t>
            </a:r>
            <a:endParaRPr b="1" sz="1200">
              <a:solidFill>
                <a:srgbClr val="FFFF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200">
                <a:solidFill>
                  <a:srgbClr val="FFFFFF"/>
                </a:solidFill>
                <a:latin typeface="Roboto Condensed"/>
                <a:ea typeface="Roboto Condensed"/>
                <a:cs typeface="Roboto Condensed"/>
                <a:sym typeface="Roboto Condensed"/>
              </a:rPr>
              <a:t>Generally visitor counters use IR sensors, but here we aim to use an RFID which can be used to verify and analyse the data.</a:t>
            </a:r>
            <a:endParaRPr b="1" sz="1200">
              <a:solidFill>
                <a:srgbClr val="FFFFF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ctrTitle"/>
          </p:nvPr>
        </p:nvSpPr>
        <p:spPr>
          <a:xfrm flipH="1">
            <a:off x="-25" y="1255775"/>
            <a:ext cx="2299800" cy="97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168" name="Google Shape;168;p29"/>
          <p:cNvSpPr txBox="1"/>
          <p:nvPr>
            <p:ph idx="2" type="title"/>
          </p:nvPr>
        </p:nvSpPr>
        <p:spPr>
          <a:xfrm flipH="1">
            <a:off x="-1267721" y="29630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2"/>
                </a:solidFill>
              </a:rPr>
              <a:t>02</a:t>
            </a:r>
            <a:endParaRPr>
              <a:solidFill>
                <a:schemeClr val="dk2"/>
              </a:solidFill>
            </a:endParaRPr>
          </a:p>
        </p:txBody>
      </p:sp>
      <p:cxnSp>
        <p:nvCxnSpPr>
          <p:cNvPr id="169" name="Google Shape;169;p29"/>
          <p:cNvCxnSpPr/>
          <p:nvPr/>
        </p:nvCxnSpPr>
        <p:spPr>
          <a:xfrm>
            <a:off x="0" y="1992075"/>
            <a:ext cx="1565700" cy="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9"/>
          <p:cNvSpPr txBox="1"/>
          <p:nvPr/>
        </p:nvSpPr>
        <p:spPr>
          <a:xfrm>
            <a:off x="4845100" y="79025"/>
            <a:ext cx="3923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00"/>
                </a:solidFill>
                <a:latin typeface="Roboto Condensed"/>
                <a:ea typeface="Roboto Condensed"/>
                <a:cs typeface="Roboto Condensed"/>
                <a:sym typeface="Roboto Condensed"/>
              </a:rPr>
              <a:t>Objective :</a:t>
            </a:r>
            <a:endParaRPr b="1" sz="1300">
              <a:solidFill>
                <a:srgbClr val="FFFF00"/>
              </a:solidFill>
              <a:latin typeface="Roboto Condensed"/>
              <a:ea typeface="Roboto Condensed"/>
              <a:cs typeface="Roboto Condensed"/>
              <a:sym typeface="Roboto Condensed"/>
            </a:endParaRPr>
          </a:p>
          <a:p>
            <a:pPr indent="-311150" lvl="0" marL="457200" rtl="0" algn="l">
              <a:lnSpc>
                <a:spcPct val="115000"/>
              </a:lnSpc>
              <a:spcBef>
                <a:spcPts val="0"/>
              </a:spcBef>
              <a:spcAft>
                <a:spcPts val="0"/>
              </a:spcAft>
              <a:buClr>
                <a:srgbClr val="FFFFFF"/>
              </a:buClr>
              <a:buSzPts val="1300"/>
              <a:buFont typeface="Roboto Condensed"/>
              <a:buChar char="●"/>
            </a:pPr>
            <a:r>
              <a:rPr b="1" lang="en" sz="1300">
                <a:solidFill>
                  <a:srgbClr val="FFFFFF"/>
                </a:solidFill>
                <a:latin typeface="Roboto Condensed"/>
                <a:ea typeface="Roboto Condensed"/>
                <a:cs typeface="Roboto Condensed"/>
                <a:sym typeface="Roboto Condensed"/>
              </a:rPr>
              <a:t>Keep a count and analyzing the data from the visitors with their path ( like in a particular period of time on a day which items are most or least attracted by the people)</a:t>
            </a:r>
            <a:endParaRPr b="1" sz="1300">
              <a:solidFill>
                <a:srgbClr val="FFFFFF"/>
              </a:solidFill>
              <a:latin typeface="Roboto Condensed"/>
              <a:ea typeface="Roboto Condensed"/>
              <a:cs typeface="Roboto Condensed"/>
              <a:sym typeface="Roboto Condensed"/>
            </a:endParaRPr>
          </a:p>
          <a:p>
            <a:pPr indent="-311150" lvl="0" marL="457200" rtl="0" algn="l">
              <a:lnSpc>
                <a:spcPct val="115000"/>
              </a:lnSpc>
              <a:spcBef>
                <a:spcPts val="0"/>
              </a:spcBef>
              <a:spcAft>
                <a:spcPts val="0"/>
              </a:spcAft>
              <a:buClr>
                <a:srgbClr val="FFFFFF"/>
              </a:buClr>
              <a:buSzPts val="1300"/>
              <a:buFont typeface="Roboto Condensed"/>
              <a:buChar char="●"/>
            </a:pPr>
            <a:r>
              <a:rPr b="1" lang="en" sz="1300">
                <a:solidFill>
                  <a:srgbClr val="FFFFFF"/>
                </a:solidFill>
                <a:latin typeface="Roboto Condensed"/>
                <a:ea typeface="Roboto Condensed"/>
                <a:cs typeface="Roboto Condensed"/>
                <a:sym typeface="Roboto Condensed"/>
              </a:rPr>
              <a:t>With this data the managers can make a better idea on sales and also increase the sales by keeping the offers on the attracted items and moving the items closer to the entrance which are more on sale and creating the space at the crowded items.</a:t>
            </a:r>
            <a:endParaRPr b="1" sz="1300">
              <a:solidFill>
                <a:srgbClr val="FFFFFF"/>
              </a:solidFill>
              <a:latin typeface="Roboto Condensed"/>
              <a:ea typeface="Roboto Condensed"/>
              <a:cs typeface="Roboto Condensed"/>
              <a:sym typeface="Roboto Condensed"/>
            </a:endParaRPr>
          </a:p>
        </p:txBody>
      </p:sp>
      <p:pic>
        <p:nvPicPr>
          <p:cNvPr id="171" name="Google Shape;171;p29"/>
          <p:cNvPicPr preferRelativeResize="0"/>
          <p:nvPr/>
        </p:nvPicPr>
        <p:blipFill rotWithShape="1">
          <a:blip r:embed="rId3">
            <a:alphaModFix/>
          </a:blip>
          <a:srcRect b="13073" l="0" r="0" t="0"/>
          <a:stretch/>
        </p:blipFill>
        <p:spPr>
          <a:xfrm>
            <a:off x="3406950" y="2778150"/>
            <a:ext cx="5162475" cy="2143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nvSpPr>
        <p:spPr>
          <a:xfrm>
            <a:off x="172575" y="1825850"/>
            <a:ext cx="24783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00"/>
                </a:solidFill>
                <a:latin typeface="Roboto Condensed"/>
                <a:ea typeface="Roboto Condensed"/>
                <a:cs typeface="Roboto Condensed"/>
                <a:sym typeface="Roboto Condensed"/>
              </a:rPr>
              <a:t>Research Paper - 1</a:t>
            </a:r>
            <a:endParaRPr b="1" sz="1100">
              <a:solidFill>
                <a:srgbClr val="FFFF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Title       :-    The RFID Technology.</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Author   :-    Davinder Parkash Chechi, Chandigarh University, Department of Electronics and Communication Engineering.</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800"/>
          </a:p>
          <a:p>
            <a:pPr indent="0" lvl="0" marL="0" rtl="0" algn="l">
              <a:spcBef>
                <a:spcPts val="0"/>
              </a:spcBef>
              <a:spcAft>
                <a:spcPts val="0"/>
              </a:spcAft>
              <a:buNone/>
            </a:pPr>
            <a:r>
              <a:t/>
            </a:r>
            <a:endParaRPr b="1" sz="1200">
              <a:solidFill>
                <a:srgbClr val="FFFFFF"/>
              </a:solidFill>
              <a:latin typeface="Roboto Condensed"/>
              <a:ea typeface="Roboto Condensed"/>
              <a:cs typeface="Roboto Condensed"/>
              <a:sym typeface="Roboto Condensed"/>
            </a:endParaRPr>
          </a:p>
        </p:txBody>
      </p:sp>
      <p:sp>
        <p:nvSpPr>
          <p:cNvPr id="177" name="Google Shape;177;p30"/>
          <p:cNvSpPr txBox="1"/>
          <p:nvPr/>
        </p:nvSpPr>
        <p:spPr>
          <a:xfrm>
            <a:off x="218150" y="991250"/>
            <a:ext cx="2091000" cy="8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Condensed"/>
                <a:ea typeface="Roboto Condensed"/>
                <a:cs typeface="Roboto Condensed"/>
                <a:sym typeface="Roboto Condensed"/>
              </a:rPr>
              <a:t>Link :  </a:t>
            </a:r>
            <a:r>
              <a:rPr b="1" lang="en" sz="1000" u="sng">
                <a:solidFill>
                  <a:srgbClr val="00FFFF"/>
                </a:solidFill>
                <a:latin typeface="Roboto Condensed"/>
                <a:ea typeface="Roboto Condensed"/>
                <a:cs typeface="Roboto Condensed"/>
                <a:sym typeface="Roboto Condensed"/>
                <a:hlinkClick r:id="rId3">
                  <a:extLst>
                    <a:ext uri="{A12FA001-AC4F-418D-AE19-62706E023703}">
                      <ahyp:hlinkClr val="tx"/>
                    </a:ext>
                  </a:extLst>
                </a:hlinkClick>
              </a:rPr>
              <a:t>Research paper - 1</a:t>
            </a:r>
            <a:r>
              <a:rPr b="1" lang="en" sz="1000">
                <a:solidFill>
                  <a:srgbClr val="00FFFF"/>
                </a:solidFill>
                <a:latin typeface="Roboto Condensed"/>
                <a:ea typeface="Roboto Condensed"/>
                <a:cs typeface="Roboto Condensed"/>
                <a:sym typeface="Roboto Condensed"/>
              </a:rPr>
              <a:t> </a:t>
            </a:r>
            <a:r>
              <a:rPr b="1" lang="en" sz="900">
                <a:solidFill>
                  <a:srgbClr val="00FFFF"/>
                </a:solidFill>
                <a:latin typeface="Roboto Condensed"/>
                <a:ea typeface="Roboto Condensed"/>
                <a:cs typeface="Roboto Condensed"/>
                <a:sym typeface="Roboto Condensed"/>
              </a:rPr>
              <a:t> </a:t>
            </a:r>
            <a:r>
              <a:rPr b="1" lang="en" sz="900">
                <a:solidFill>
                  <a:srgbClr val="FFFFFF"/>
                </a:solidFill>
                <a:latin typeface="Roboto Condensed"/>
                <a:ea typeface="Roboto Condensed"/>
                <a:cs typeface="Roboto Condensed"/>
                <a:sym typeface="Roboto Condensed"/>
              </a:rPr>
              <a:t> </a:t>
            </a:r>
            <a:endParaRPr b="1" sz="900">
              <a:solidFill>
                <a:srgbClr val="FFFFFF"/>
              </a:solidFill>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rPr b="1" lang="en" sz="900">
                <a:solidFill>
                  <a:srgbClr val="FFFFFF"/>
                </a:solidFill>
                <a:latin typeface="Roboto Condensed"/>
                <a:ea typeface="Roboto Condensed"/>
                <a:cs typeface="Roboto Condensed"/>
                <a:sym typeface="Roboto Condensed"/>
              </a:rPr>
              <a:t> </a:t>
            </a:r>
            <a:r>
              <a:rPr b="1" i="1" lang="en" sz="800">
                <a:solidFill>
                  <a:srgbClr val="FFFFFF"/>
                </a:solidFill>
                <a:latin typeface="Roboto Condensed"/>
                <a:ea typeface="Roboto Condensed"/>
                <a:cs typeface="Roboto Condensed"/>
                <a:sym typeface="Roboto Condensed"/>
              </a:rPr>
              <a:t>[International journal of Electronics, Communication and Instrumentation Engineering Vol.2, 2012, 109 - 120]</a:t>
            </a:r>
            <a:endParaRPr b="1" i="1" sz="800">
              <a:solidFill>
                <a:srgbClr val="FFFFFF"/>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sz="1200">
              <a:latin typeface="Roboto Condensed Light"/>
              <a:ea typeface="Roboto Condensed Light"/>
              <a:cs typeface="Roboto Condensed Light"/>
              <a:sym typeface="Roboto Condensed Light"/>
            </a:endParaRPr>
          </a:p>
        </p:txBody>
      </p:sp>
      <p:pic>
        <p:nvPicPr>
          <p:cNvPr id="178" name="Google Shape;178;p30"/>
          <p:cNvPicPr preferRelativeResize="0"/>
          <p:nvPr/>
        </p:nvPicPr>
        <p:blipFill>
          <a:blip r:embed="rId4">
            <a:alphaModFix/>
          </a:blip>
          <a:stretch>
            <a:fillRect/>
          </a:stretch>
        </p:blipFill>
        <p:spPr>
          <a:xfrm>
            <a:off x="218150" y="3125300"/>
            <a:ext cx="2515026" cy="1794050"/>
          </a:xfrm>
          <a:prstGeom prst="rect">
            <a:avLst/>
          </a:prstGeom>
          <a:noFill/>
          <a:ln>
            <a:noFill/>
          </a:ln>
        </p:spPr>
      </p:pic>
      <p:sp>
        <p:nvSpPr>
          <p:cNvPr id="179" name="Google Shape;179;p30"/>
          <p:cNvSpPr txBox="1"/>
          <p:nvPr/>
        </p:nvSpPr>
        <p:spPr>
          <a:xfrm>
            <a:off x="3029325" y="1825850"/>
            <a:ext cx="24783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00"/>
                </a:solidFill>
                <a:latin typeface="Roboto Condensed"/>
                <a:ea typeface="Roboto Condensed"/>
                <a:cs typeface="Roboto Condensed"/>
                <a:sym typeface="Roboto Condensed"/>
              </a:rPr>
              <a:t>Research Paper - 2</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Title       :-    </a:t>
            </a:r>
            <a:r>
              <a:rPr b="1" lang="en" sz="1100">
                <a:solidFill>
                  <a:srgbClr val="FFFFFF"/>
                </a:solidFill>
                <a:latin typeface="Roboto Condensed"/>
                <a:ea typeface="Roboto Condensed"/>
                <a:cs typeface="Roboto Condensed"/>
                <a:sym typeface="Roboto Condensed"/>
              </a:rPr>
              <a:t>RFID Based Centralized Patient Monitoring System Tracking.</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Author   :-    </a:t>
            </a:r>
            <a:r>
              <a:rPr b="1" lang="en" sz="1100">
                <a:solidFill>
                  <a:srgbClr val="FFFFFF"/>
                </a:solidFill>
                <a:latin typeface="Roboto Condensed"/>
                <a:ea typeface="Roboto Condensed"/>
                <a:cs typeface="Roboto Condensed"/>
                <a:sym typeface="Roboto Condensed"/>
              </a:rPr>
              <a:t>Dr. S. Padmapriya M.E, PhD (Guide), 1 Indu Goel, 2 A.Sunitha, 3 P.Arul, Prathyusha Institute.</a:t>
            </a:r>
            <a:endParaRPr b="1" sz="1100">
              <a:solidFill>
                <a:srgbClr val="FFFFFF"/>
              </a:solidFill>
              <a:highlight>
                <a:schemeClr val="lt2"/>
              </a:highlight>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800"/>
          </a:p>
          <a:p>
            <a:pPr indent="0" lvl="0" marL="0" rtl="0" algn="l">
              <a:spcBef>
                <a:spcPts val="0"/>
              </a:spcBef>
              <a:spcAft>
                <a:spcPts val="0"/>
              </a:spcAft>
              <a:buNone/>
            </a:pPr>
            <a:r>
              <a:t/>
            </a:r>
            <a:endParaRPr b="1" sz="1200">
              <a:solidFill>
                <a:srgbClr val="FFFFFF"/>
              </a:solidFill>
              <a:latin typeface="Roboto Condensed"/>
              <a:ea typeface="Roboto Condensed"/>
              <a:cs typeface="Roboto Condensed"/>
              <a:sym typeface="Roboto Condensed"/>
            </a:endParaRPr>
          </a:p>
        </p:txBody>
      </p:sp>
      <p:sp>
        <p:nvSpPr>
          <p:cNvPr id="180" name="Google Shape;180;p30"/>
          <p:cNvSpPr txBox="1"/>
          <p:nvPr/>
        </p:nvSpPr>
        <p:spPr>
          <a:xfrm>
            <a:off x="3098325" y="947450"/>
            <a:ext cx="23403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Condensed"/>
                <a:ea typeface="Roboto Condensed"/>
                <a:cs typeface="Roboto Condensed"/>
                <a:sym typeface="Roboto Condensed"/>
              </a:rPr>
              <a:t>Link :-  </a:t>
            </a:r>
            <a:r>
              <a:rPr b="1" lang="en" sz="1100" u="sng">
                <a:solidFill>
                  <a:srgbClr val="00FFFF"/>
                </a:solidFill>
                <a:latin typeface="Roboto Condensed"/>
                <a:ea typeface="Roboto Condensed"/>
                <a:cs typeface="Roboto Condensed"/>
                <a:sym typeface="Roboto Condensed"/>
                <a:hlinkClick r:id="rId5">
                  <a:extLst>
                    <a:ext uri="{A12FA001-AC4F-418D-AE19-62706E023703}">
                      <ahyp:hlinkClr val="tx"/>
                    </a:ext>
                  </a:extLst>
                </a:hlinkClick>
              </a:rPr>
              <a:t>Research paper - 2</a:t>
            </a:r>
            <a:r>
              <a:rPr b="1" lang="en" sz="1100">
                <a:solidFill>
                  <a:srgbClr val="00FFFF"/>
                </a:solidFill>
                <a:latin typeface="Roboto Condensed"/>
                <a:ea typeface="Roboto Condensed"/>
                <a:cs typeface="Roboto Condensed"/>
                <a:sym typeface="Roboto Condensed"/>
              </a:rPr>
              <a:t>   </a:t>
            </a:r>
            <a:r>
              <a:rPr lang="en" sz="1100">
                <a:solidFill>
                  <a:srgbClr val="FFFFFF"/>
                </a:solidFill>
                <a:latin typeface="Roboto Condensed"/>
                <a:ea typeface="Roboto Condensed"/>
                <a:cs typeface="Roboto Condensed"/>
                <a:sym typeface="Roboto Condensed"/>
              </a:rPr>
              <a:t>  </a:t>
            </a:r>
            <a:endParaRPr sz="1000">
              <a:solidFill>
                <a:srgbClr val="FFFFFF"/>
              </a:solidFill>
              <a:latin typeface="Roboto Condensed"/>
              <a:ea typeface="Roboto Condensed"/>
              <a:cs typeface="Roboto Condensed"/>
              <a:sym typeface="Roboto Condensed"/>
            </a:endParaRPr>
          </a:p>
          <a:p>
            <a:pPr indent="0" lvl="0" marL="0" rtl="0" algn="l">
              <a:spcBef>
                <a:spcPts val="1600"/>
              </a:spcBef>
              <a:spcAft>
                <a:spcPts val="0"/>
              </a:spcAft>
              <a:buNone/>
            </a:pPr>
            <a:r>
              <a:rPr lang="en" sz="900">
                <a:solidFill>
                  <a:srgbClr val="FFFFFF"/>
                </a:solidFill>
                <a:latin typeface="Roboto Condensed"/>
                <a:ea typeface="Roboto Condensed"/>
                <a:cs typeface="Roboto Condensed"/>
                <a:sym typeface="Roboto Condensed"/>
              </a:rPr>
              <a:t> </a:t>
            </a:r>
            <a:r>
              <a:rPr b="1" i="1" lang="en" sz="900">
                <a:solidFill>
                  <a:srgbClr val="FFFFFF"/>
                </a:solidFill>
                <a:latin typeface="Roboto Condensed"/>
                <a:ea typeface="Roboto Condensed"/>
                <a:cs typeface="Roboto Condensed"/>
                <a:sym typeface="Roboto Condensed"/>
              </a:rPr>
              <a:t>[IOSR Journal of Computer Engineering Vol.16, 2014, 8-15]</a:t>
            </a:r>
            <a:endParaRPr b="1" i="1" sz="700">
              <a:solidFill>
                <a:srgbClr val="FFFFFF"/>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sz="1200">
              <a:latin typeface="Roboto Condensed Light"/>
              <a:ea typeface="Roboto Condensed Light"/>
              <a:cs typeface="Roboto Condensed Light"/>
              <a:sym typeface="Roboto Condensed Light"/>
            </a:endParaRPr>
          </a:p>
        </p:txBody>
      </p:sp>
      <p:pic>
        <p:nvPicPr>
          <p:cNvPr id="181" name="Google Shape;181;p30"/>
          <p:cNvPicPr preferRelativeResize="0"/>
          <p:nvPr/>
        </p:nvPicPr>
        <p:blipFill>
          <a:blip r:embed="rId6">
            <a:alphaModFix/>
          </a:blip>
          <a:stretch>
            <a:fillRect/>
          </a:stretch>
        </p:blipFill>
        <p:spPr>
          <a:xfrm>
            <a:off x="3086150" y="3125300"/>
            <a:ext cx="2364650" cy="1794050"/>
          </a:xfrm>
          <a:prstGeom prst="rect">
            <a:avLst/>
          </a:prstGeom>
          <a:noFill/>
          <a:ln>
            <a:noFill/>
          </a:ln>
        </p:spPr>
      </p:pic>
      <p:pic>
        <p:nvPicPr>
          <p:cNvPr id="182" name="Google Shape;182;p30"/>
          <p:cNvPicPr preferRelativeResize="0"/>
          <p:nvPr/>
        </p:nvPicPr>
        <p:blipFill>
          <a:blip r:embed="rId7">
            <a:alphaModFix/>
          </a:blip>
          <a:stretch>
            <a:fillRect/>
          </a:stretch>
        </p:blipFill>
        <p:spPr>
          <a:xfrm>
            <a:off x="5666475" y="3125300"/>
            <a:ext cx="3374275" cy="1794050"/>
          </a:xfrm>
          <a:prstGeom prst="rect">
            <a:avLst/>
          </a:prstGeom>
          <a:noFill/>
          <a:ln>
            <a:noFill/>
          </a:ln>
        </p:spPr>
      </p:pic>
      <p:sp>
        <p:nvSpPr>
          <p:cNvPr id="183" name="Google Shape;183;p30"/>
          <p:cNvSpPr txBox="1"/>
          <p:nvPr/>
        </p:nvSpPr>
        <p:spPr>
          <a:xfrm>
            <a:off x="6050700" y="991250"/>
            <a:ext cx="26058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Condensed"/>
                <a:ea typeface="Roboto Condensed"/>
                <a:cs typeface="Roboto Condensed"/>
                <a:sym typeface="Roboto Condensed"/>
              </a:rPr>
              <a:t>Link:-</a:t>
            </a:r>
            <a:r>
              <a:rPr lang="en" sz="1100">
                <a:solidFill>
                  <a:srgbClr val="FFFFFF"/>
                </a:solidFill>
                <a:latin typeface="Roboto Condensed"/>
                <a:ea typeface="Roboto Condensed"/>
                <a:cs typeface="Roboto Condensed"/>
                <a:sym typeface="Roboto Condensed"/>
              </a:rPr>
              <a:t>  </a:t>
            </a:r>
            <a:r>
              <a:rPr lang="en" sz="1100" u="sng">
                <a:solidFill>
                  <a:srgbClr val="00FFFF"/>
                </a:solidFill>
                <a:latin typeface="Roboto Condensed"/>
                <a:ea typeface="Roboto Condensed"/>
                <a:cs typeface="Roboto Condensed"/>
                <a:sym typeface="Roboto Condensed"/>
                <a:hlinkClick r:id="rId8">
                  <a:extLst>
                    <a:ext uri="{A12FA001-AC4F-418D-AE19-62706E023703}">
                      <ahyp:hlinkClr val="tx"/>
                    </a:ext>
                  </a:extLst>
                </a:hlinkClick>
              </a:rPr>
              <a:t>Research Paper - 3</a:t>
            </a:r>
            <a:r>
              <a:rPr lang="en" sz="1100">
                <a:solidFill>
                  <a:srgbClr val="00FFFF"/>
                </a:solidFill>
                <a:latin typeface="Roboto Condensed"/>
                <a:ea typeface="Roboto Condensed"/>
                <a:cs typeface="Roboto Condensed"/>
                <a:sym typeface="Roboto Condensed"/>
              </a:rPr>
              <a:t>   </a:t>
            </a:r>
            <a:endParaRPr sz="1100">
              <a:solidFill>
                <a:srgbClr val="00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100">
              <a:solidFill>
                <a:srgbClr val="00FFFF"/>
              </a:solidFill>
              <a:latin typeface="Roboto Condensed"/>
              <a:ea typeface="Roboto Condensed"/>
              <a:cs typeface="Roboto Condensed"/>
              <a:sym typeface="Roboto Condensed"/>
            </a:endParaRPr>
          </a:p>
          <a:p>
            <a:pPr indent="0" lvl="0" marL="0" rtl="0" algn="l">
              <a:spcBef>
                <a:spcPts val="0"/>
              </a:spcBef>
              <a:spcAft>
                <a:spcPts val="0"/>
              </a:spcAft>
              <a:buNone/>
            </a:pPr>
            <a:r>
              <a:rPr b="1" i="1" lang="en" sz="900">
                <a:solidFill>
                  <a:srgbClr val="FFFFFF"/>
                </a:solidFill>
                <a:latin typeface="Roboto Condensed"/>
                <a:ea typeface="Roboto Condensed"/>
                <a:cs typeface="Roboto Condensed"/>
                <a:sym typeface="Roboto Condensed"/>
              </a:rPr>
              <a:t>[International Journal of Advanced Research in Computer and Communication Engineering Vol.6, 2017]</a:t>
            </a:r>
            <a:endParaRPr b="1" i="1" sz="700">
              <a:solidFill>
                <a:srgbClr val="FFFFFF"/>
              </a:solidFill>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184" name="Google Shape;184;p30"/>
          <p:cNvSpPr txBox="1"/>
          <p:nvPr/>
        </p:nvSpPr>
        <p:spPr>
          <a:xfrm>
            <a:off x="5886075" y="1825850"/>
            <a:ext cx="30195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00"/>
                </a:solidFill>
                <a:latin typeface="Roboto Condensed"/>
                <a:ea typeface="Roboto Condensed"/>
                <a:cs typeface="Roboto Condensed"/>
                <a:sym typeface="Roboto Condensed"/>
              </a:rPr>
              <a:t>Research Paper - 3</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Title       :-    </a:t>
            </a:r>
            <a:r>
              <a:rPr b="1" lang="en" sz="1100">
                <a:solidFill>
                  <a:srgbClr val="FFFFFF"/>
                </a:solidFill>
                <a:latin typeface="Roboto Condensed"/>
                <a:ea typeface="Roboto Condensed"/>
                <a:cs typeface="Roboto Condensed"/>
                <a:sym typeface="Roboto Condensed"/>
              </a:rPr>
              <a:t>RFID Based Tracking System</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100">
                <a:solidFill>
                  <a:srgbClr val="FFFFFF"/>
                </a:solidFill>
                <a:latin typeface="Roboto Condensed"/>
                <a:ea typeface="Roboto Condensed"/>
                <a:cs typeface="Roboto Condensed"/>
                <a:sym typeface="Roboto Condensed"/>
              </a:rPr>
              <a:t>Author   :-    </a:t>
            </a:r>
            <a:r>
              <a:rPr b="1" lang="en" sz="1100">
                <a:solidFill>
                  <a:srgbClr val="FFFFFF"/>
                </a:solidFill>
                <a:latin typeface="Roboto Condensed"/>
                <a:ea typeface="Roboto Condensed"/>
                <a:cs typeface="Roboto Condensed"/>
                <a:sym typeface="Roboto Condensed"/>
              </a:rPr>
              <a:t>Prof. Gaurav G. Narkhede, MIT COE Pune, Electronics and Telecommunications Engineering.</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100">
              <a:solidFill>
                <a:srgbClr val="FFFFFF"/>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b="1" sz="1100"/>
          </a:p>
          <a:p>
            <a:pPr indent="0" lvl="0" marL="0" rtl="0" algn="l">
              <a:spcBef>
                <a:spcPts val="0"/>
              </a:spcBef>
              <a:spcAft>
                <a:spcPts val="0"/>
              </a:spcAft>
              <a:buNone/>
            </a:pPr>
            <a:r>
              <a:t/>
            </a:r>
            <a:endParaRPr b="1" sz="1100">
              <a:solidFill>
                <a:srgbClr val="FFFFFF"/>
              </a:solidFill>
              <a:latin typeface="Roboto Condensed"/>
              <a:ea typeface="Roboto Condensed"/>
              <a:cs typeface="Roboto Condensed"/>
              <a:sym typeface="Roboto Condensed"/>
            </a:endParaRPr>
          </a:p>
        </p:txBody>
      </p:sp>
      <p:sp>
        <p:nvSpPr>
          <p:cNvPr id="185" name="Google Shape;185;p30"/>
          <p:cNvSpPr txBox="1"/>
          <p:nvPr>
            <p:ph idx="2" type="title"/>
          </p:nvPr>
        </p:nvSpPr>
        <p:spPr>
          <a:xfrm flipH="1">
            <a:off x="7841050" y="51750"/>
            <a:ext cx="1199700" cy="62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800">
                <a:solidFill>
                  <a:schemeClr val="dk2"/>
                </a:solidFill>
              </a:rPr>
              <a:t>03</a:t>
            </a:r>
            <a:endParaRPr sz="4800">
              <a:solidFill>
                <a:schemeClr val="dk2"/>
              </a:solidFill>
            </a:endParaRPr>
          </a:p>
        </p:txBody>
      </p:sp>
      <p:sp>
        <p:nvSpPr>
          <p:cNvPr id="186" name="Google Shape;186;p30"/>
          <p:cNvSpPr txBox="1"/>
          <p:nvPr>
            <p:ph type="ctrTitle"/>
          </p:nvPr>
        </p:nvSpPr>
        <p:spPr>
          <a:xfrm flipH="1">
            <a:off x="3815325" y="46125"/>
            <a:ext cx="4149000" cy="72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        </a:t>
            </a:r>
            <a:r>
              <a:rPr lang="en" sz="3200"/>
              <a:t>Research Papers</a:t>
            </a:r>
            <a:endParaRPr sz="3200"/>
          </a:p>
        </p:txBody>
      </p:sp>
      <p:cxnSp>
        <p:nvCxnSpPr>
          <p:cNvPr id="187" name="Google Shape;187;p30"/>
          <p:cNvCxnSpPr/>
          <p:nvPr/>
        </p:nvCxnSpPr>
        <p:spPr>
          <a:xfrm>
            <a:off x="8067600" y="-40125"/>
            <a:ext cx="9600" cy="90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FLOWCHART</a:t>
            </a:r>
            <a:endParaRPr/>
          </a:p>
        </p:txBody>
      </p:sp>
      <p:sp>
        <p:nvSpPr>
          <p:cNvPr id="193" name="Google Shape;193;p31"/>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194" name="Google Shape;194;p31"/>
          <p:cNvCxnSpPr/>
          <p:nvPr/>
        </p:nvCxnSpPr>
        <p:spPr>
          <a:xfrm>
            <a:off x="0" y="2737950"/>
            <a:ext cx="1676700" cy="0"/>
          </a:xfrm>
          <a:prstGeom prst="straightConnector1">
            <a:avLst/>
          </a:prstGeom>
          <a:noFill/>
          <a:ln cap="flat" cmpd="sng" w="9525">
            <a:solidFill>
              <a:schemeClr val="dk2"/>
            </a:solidFill>
            <a:prstDash val="solid"/>
            <a:round/>
            <a:headEnd len="med" w="med" type="none"/>
            <a:tailEnd len="med" w="med" type="none"/>
          </a:ln>
        </p:spPr>
      </p:cxnSp>
      <p:pic>
        <p:nvPicPr>
          <p:cNvPr id="195" name="Google Shape;195;p31"/>
          <p:cNvPicPr preferRelativeResize="0"/>
          <p:nvPr/>
        </p:nvPicPr>
        <p:blipFill>
          <a:blip r:embed="rId3">
            <a:alphaModFix/>
          </a:blip>
          <a:stretch>
            <a:fillRect/>
          </a:stretch>
        </p:blipFill>
        <p:spPr>
          <a:xfrm>
            <a:off x="4316225" y="207325"/>
            <a:ext cx="4725000" cy="4488725"/>
          </a:xfrm>
          <a:prstGeom prst="rect">
            <a:avLst/>
          </a:prstGeom>
          <a:noFill/>
          <a:ln>
            <a:noFill/>
          </a:ln>
        </p:spPr>
      </p:pic>
      <p:sp>
        <p:nvSpPr>
          <p:cNvPr id="196" name="Google Shape;196;p31"/>
          <p:cNvSpPr txBox="1"/>
          <p:nvPr/>
        </p:nvSpPr>
        <p:spPr>
          <a:xfrm>
            <a:off x="947725" y="3377300"/>
            <a:ext cx="2309100" cy="60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FFFF00"/>
                </a:solidFill>
                <a:latin typeface="Roboto Condensed"/>
                <a:ea typeface="Roboto Condensed"/>
                <a:cs typeface="Roboto Condensed"/>
                <a:sym typeface="Roboto Condensed"/>
              </a:rPr>
              <a:t>Flowchart</a:t>
            </a:r>
            <a:r>
              <a:rPr b="1" lang="en" sz="1300">
                <a:solidFill>
                  <a:srgbClr val="FFFF00"/>
                </a:solidFill>
                <a:latin typeface="Roboto Condensed"/>
                <a:ea typeface="Roboto Condensed"/>
                <a:cs typeface="Roboto Condensed"/>
                <a:sym typeface="Roboto Condensed"/>
              </a:rPr>
              <a:t> - 1</a:t>
            </a:r>
            <a:endParaRPr b="1" sz="1300">
              <a:solidFill>
                <a:srgbClr val="FFFF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300">
                <a:solidFill>
                  <a:srgbClr val="FFFF00"/>
                </a:solidFill>
                <a:latin typeface="Roboto Condensed"/>
                <a:ea typeface="Roboto Condensed"/>
                <a:cs typeface="Roboto Condensed"/>
                <a:sym typeface="Roboto Condensed"/>
              </a:rPr>
              <a:t>(on entering the shop)</a:t>
            </a:r>
            <a:endParaRPr b="1" sz="1300">
              <a:solidFill>
                <a:srgbClr val="FFFF00"/>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4816275" y="655350"/>
            <a:ext cx="3754025" cy="4162900"/>
          </a:xfrm>
          <a:prstGeom prst="rect">
            <a:avLst/>
          </a:prstGeom>
          <a:noFill/>
          <a:ln>
            <a:noFill/>
          </a:ln>
        </p:spPr>
      </p:pic>
      <p:sp>
        <p:nvSpPr>
          <p:cNvPr id="202" name="Google Shape;202;p32"/>
          <p:cNvSpPr txBox="1"/>
          <p:nvPr/>
        </p:nvSpPr>
        <p:spPr>
          <a:xfrm>
            <a:off x="1085575" y="2269950"/>
            <a:ext cx="2309100" cy="60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FFFF00"/>
                </a:solidFill>
                <a:latin typeface="Roboto Condensed"/>
                <a:ea typeface="Roboto Condensed"/>
                <a:cs typeface="Roboto Condensed"/>
                <a:sym typeface="Roboto Condensed"/>
              </a:rPr>
              <a:t>Flowchart - 2</a:t>
            </a:r>
            <a:endParaRPr b="1" sz="1500">
              <a:solidFill>
                <a:srgbClr val="FFFF00"/>
              </a:solidFill>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500">
                <a:solidFill>
                  <a:srgbClr val="FFFF00"/>
                </a:solidFill>
                <a:latin typeface="Roboto Condensed"/>
                <a:ea typeface="Roboto Condensed"/>
                <a:cs typeface="Roboto Condensed"/>
                <a:sym typeface="Roboto Condensed"/>
              </a:rPr>
              <a:t>(individual monitoring)</a:t>
            </a:r>
            <a:endParaRPr b="1" sz="1500">
              <a:solidFill>
                <a:srgbClr val="FFFF00"/>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ctrTitle"/>
          </p:nvPr>
        </p:nvSpPr>
        <p:spPr>
          <a:xfrm flipH="1">
            <a:off x="55704" y="223665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Hardware</a:t>
            </a:r>
            <a:endParaRPr/>
          </a:p>
          <a:p>
            <a:pPr indent="0" lvl="0" marL="0" rtl="0" algn="l">
              <a:spcBef>
                <a:spcPts val="0"/>
              </a:spcBef>
              <a:spcAft>
                <a:spcPts val="0"/>
              </a:spcAft>
              <a:buNone/>
            </a:pPr>
            <a:r>
              <a:rPr lang="en"/>
              <a:t>Components Required</a:t>
            </a:r>
            <a:endParaRPr/>
          </a:p>
        </p:txBody>
      </p:sp>
      <p:sp>
        <p:nvSpPr>
          <p:cNvPr id="208" name="Google Shape;208;p33"/>
          <p:cNvSpPr txBox="1"/>
          <p:nvPr>
            <p:ph idx="2" type="title"/>
          </p:nvPr>
        </p:nvSpPr>
        <p:spPr>
          <a:xfrm flipH="1">
            <a:off x="55704" y="1647305"/>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209" name="Google Shape;209;p33"/>
          <p:cNvCxnSpPr/>
          <p:nvPr/>
        </p:nvCxnSpPr>
        <p:spPr>
          <a:xfrm>
            <a:off x="2162075" y="-35700"/>
            <a:ext cx="0" cy="2382600"/>
          </a:xfrm>
          <a:prstGeom prst="straightConnector1">
            <a:avLst/>
          </a:prstGeom>
          <a:noFill/>
          <a:ln cap="flat" cmpd="sng" w="9525">
            <a:solidFill>
              <a:schemeClr val="dk2"/>
            </a:solidFill>
            <a:prstDash val="solid"/>
            <a:round/>
            <a:headEnd len="med" w="med" type="none"/>
            <a:tailEnd len="med" w="med" type="none"/>
          </a:ln>
        </p:spPr>
      </p:cxnSp>
      <p:pic>
        <p:nvPicPr>
          <p:cNvPr id="210" name="Google Shape;210;p33"/>
          <p:cNvPicPr preferRelativeResize="0"/>
          <p:nvPr/>
        </p:nvPicPr>
        <p:blipFill>
          <a:blip r:embed="rId3">
            <a:alphaModFix/>
          </a:blip>
          <a:stretch>
            <a:fillRect/>
          </a:stretch>
        </p:blipFill>
        <p:spPr>
          <a:xfrm>
            <a:off x="2679900" y="66675"/>
            <a:ext cx="1734950" cy="2016451"/>
          </a:xfrm>
          <a:prstGeom prst="rect">
            <a:avLst/>
          </a:prstGeom>
          <a:noFill/>
          <a:ln>
            <a:noFill/>
          </a:ln>
        </p:spPr>
      </p:pic>
      <p:pic>
        <p:nvPicPr>
          <p:cNvPr id="211" name="Google Shape;211;p33"/>
          <p:cNvPicPr preferRelativeResize="0"/>
          <p:nvPr/>
        </p:nvPicPr>
        <p:blipFill>
          <a:blip r:embed="rId4">
            <a:alphaModFix/>
          </a:blip>
          <a:stretch>
            <a:fillRect/>
          </a:stretch>
        </p:blipFill>
        <p:spPr>
          <a:xfrm rot="-5400000">
            <a:off x="6345113" y="-475375"/>
            <a:ext cx="2040024" cy="3100550"/>
          </a:xfrm>
          <a:prstGeom prst="rect">
            <a:avLst/>
          </a:prstGeom>
          <a:noFill/>
          <a:ln>
            <a:noFill/>
          </a:ln>
        </p:spPr>
      </p:pic>
      <p:pic>
        <p:nvPicPr>
          <p:cNvPr id="212" name="Google Shape;212;p33"/>
          <p:cNvPicPr preferRelativeResize="0"/>
          <p:nvPr/>
        </p:nvPicPr>
        <p:blipFill>
          <a:blip r:embed="rId5">
            <a:alphaModFix/>
          </a:blip>
          <a:stretch>
            <a:fillRect/>
          </a:stretch>
        </p:blipFill>
        <p:spPr>
          <a:xfrm>
            <a:off x="6178125" y="2715600"/>
            <a:ext cx="2892202" cy="2322900"/>
          </a:xfrm>
          <a:prstGeom prst="rect">
            <a:avLst/>
          </a:prstGeom>
          <a:noFill/>
          <a:ln>
            <a:noFill/>
          </a:ln>
        </p:spPr>
      </p:pic>
      <p:sp>
        <p:nvSpPr>
          <p:cNvPr id="213" name="Google Shape;213;p33"/>
          <p:cNvSpPr txBox="1"/>
          <p:nvPr/>
        </p:nvSpPr>
        <p:spPr>
          <a:xfrm>
            <a:off x="2881600" y="1989300"/>
            <a:ext cx="1734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FFFF"/>
                </a:solidFill>
                <a:latin typeface="Roboto Condensed"/>
                <a:ea typeface="Roboto Condensed"/>
                <a:cs typeface="Roboto Condensed"/>
                <a:sym typeface="Roboto Condensed"/>
              </a:rPr>
              <a:t>RFID Reader (RC522)</a:t>
            </a:r>
            <a:endParaRPr b="1" sz="2200">
              <a:solidFill>
                <a:srgbClr val="00FFFF"/>
              </a:solidFill>
              <a:latin typeface="Roboto Condensed"/>
              <a:ea typeface="Roboto Condensed"/>
              <a:cs typeface="Roboto Condensed"/>
              <a:sym typeface="Roboto Condensed"/>
            </a:endParaRPr>
          </a:p>
        </p:txBody>
      </p:sp>
      <p:sp>
        <p:nvSpPr>
          <p:cNvPr id="214" name="Google Shape;214;p33"/>
          <p:cNvSpPr txBox="1"/>
          <p:nvPr/>
        </p:nvSpPr>
        <p:spPr>
          <a:xfrm>
            <a:off x="6497675" y="1989300"/>
            <a:ext cx="1734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FFFF"/>
                </a:solidFill>
                <a:latin typeface="Roboto Condensed"/>
                <a:ea typeface="Roboto Condensed"/>
                <a:cs typeface="Roboto Condensed"/>
                <a:sym typeface="Roboto Condensed"/>
              </a:rPr>
              <a:t>RFID Tags </a:t>
            </a:r>
            <a:endParaRPr b="1" sz="2200">
              <a:solidFill>
                <a:srgbClr val="00FFFF"/>
              </a:solidFill>
              <a:latin typeface="Roboto Condensed"/>
              <a:ea typeface="Roboto Condensed"/>
              <a:cs typeface="Roboto Condensed"/>
              <a:sym typeface="Roboto Condensed"/>
            </a:endParaRPr>
          </a:p>
        </p:txBody>
      </p:sp>
      <p:sp>
        <p:nvSpPr>
          <p:cNvPr id="215" name="Google Shape;215;p33"/>
          <p:cNvSpPr txBox="1"/>
          <p:nvPr/>
        </p:nvSpPr>
        <p:spPr>
          <a:xfrm>
            <a:off x="4443225" y="4546550"/>
            <a:ext cx="1734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FFFF"/>
                </a:solidFill>
                <a:latin typeface="Roboto Condensed"/>
                <a:ea typeface="Roboto Condensed"/>
                <a:cs typeface="Roboto Condensed"/>
                <a:sym typeface="Roboto Condensed"/>
              </a:rPr>
              <a:t>Arduino UNO</a:t>
            </a:r>
            <a:endParaRPr b="1" sz="2300">
              <a:solidFill>
                <a:srgbClr val="00FFFF"/>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ctrTitle"/>
          </p:nvPr>
        </p:nvSpPr>
        <p:spPr>
          <a:xfrm flipH="1">
            <a:off x="108225" y="1145625"/>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Circuit and Result</a:t>
            </a:r>
            <a:endParaRPr/>
          </a:p>
        </p:txBody>
      </p:sp>
      <p:sp>
        <p:nvSpPr>
          <p:cNvPr id="221" name="Google Shape;221;p34"/>
          <p:cNvSpPr txBox="1"/>
          <p:nvPr>
            <p:ph idx="2" type="title"/>
          </p:nvPr>
        </p:nvSpPr>
        <p:spPr>
          <a:xfrm flipH="1">
            <a:off x="193904" y="277175"/>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pic>
        <p:nvPicPr>
          <p:cNvPr id="222" name="Google Shape;222;p34"/>
          <p:cNvPicPr preferRelativeResize="0"/>
          <p:nvPr/>
        </p:nvPicPr>
        <p:blipFill>
          <a:blip r:embed="rId3">
            <a:alphaModFix/>
          </a:blip>
          <a:stretch>
            <a:fillRect/>
          </a:stretch>
        </p:blipFill>
        <p:spPr>
          <a:xfrm>
            <a:off x="6052401" y="142075"/>
            <a:ext cx="2856580" cy="2103300"/>
          </a:xfrm>
          <a:prstGeom prst="rect">
            <a:avLst/>
          </a:prstGeom>
          <a:noFill/>
          <a:ln>
            <a:noFill/>
          </a:ln>
        </p:spPr>
      </p:pic>
      <p:pic>
        <p:nvPicPr>
          <p:cNvPr id="223" name="Google Shape;223;p34"/>
          <p:cNvPicPr preferRelativeResize="0"/>
          <p:nvPr/>
        </p:nvPicPr>
        <p:blipFill rotWithShape="1">
          <a:blip r:embed="rId4">
            <a:alphaModFix/>
          </a:blip>
          <a:srcRect b="4973" l="0" r="0" t="3768"/>
          <a:stretch/>
        </p:blipFill>
        <p:spPr>
          <a:xfrm>
            <a:off x="152400" y="2048100"/>
            <a:ext cx="5130648" cy="3006574"/>
          </a:xfrm>
          <a:prstGeom prst="rect">
            <a:avLst/>
          </a:prstGeom>
          <a:noFill/>
          <a:ln>
            <a:noFill/>
          </a:ln>
        </p:spPr>
      </p:pic>
      <p:sp>
        <p:nvSpPr>
          <p:cNvPr id="224" name="Google Shape;224;p34"/>
          <p:cNvSpPr txBox="1"/>
          <p:nvPr/>
        </p:nvSpPr>
        <p:spPr>
          <a:xfrm>
            <a:off x="6909675" y="2167725"/>
            <a:ext cx="1734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0FFFF"/>
                </a:solidFill>
                <a:latin typeface="Roboto Condensed"/>
                <a:ea typeface="Roboto Condensed"/>
                <a:cs typeface="Roboto Condensed"/>
                <a:sym typeface="Roboto Condensed"/>
              </a:rPr>
              <a:t>Circuit</a:t>
            </a:r>
            <a:endParaRPr b="1" sz="3000">
              <a:solidFill>
                <a:srgbClr val="00FFFF"/>
              </a:solidFill>
              <a:latin typeface="Roboto Condensed"/>
              <a:ea typeface="Roboto Condensed"/>
              <a:cs typeface="Roboto Condensed"/>
              <a:sym typeface="Roboto Condensed"/>
            </a:endParaRPr>
          </a:p>
        </p:txBody>
      </p:sp>
      <p:sp>
        <p:nvSpPr>
          <p:cNvPr id="225" name="Google Shape;225;p34"/>
          <p:cNvSpPr txBox="1"/>
          <p:nvPr/>
        </p:nvSpPr>
        <p:spPr>
          <a:xfrm>
            <a:off x="5453125" y="2920125"/>
            <a:ext cx="1734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00FFFF"/>
                </a:solidFill>
                <a:latin typeface="Roboto Condensed"/>
                <a:ea typeface="Roboto Condensed"/>
                <a:cs typeface="Roboto Condensed"/>
                <a:sym typeface="Roboto Condensed"/>
              </a:rPr>
              <a:t>Output Data</a:t>
            </a:r>
            <a:endParaRPr b="1" sz="2500">
              <a:solidFill>
                <a:srgbClr val="00FFFF"/>
              </a:solidFill>
              <a:latin typeface="Roboto Condensed"/>
              <a:ea typeface="Roboto Condensed"/>
              <a:cs typeface="Roboto Condensed"/>
              <a:sym typeface="Roboto Condensed"/>
            </a:endParaRPr>
          </a:p>
        </p:txBody>
      </p:sp>
      <p:sp>
        <p:nvSpPr>
          <p:cNvPr id="226" name="Google Shape;226;p34"/>
          <p:cNvSpPr txBox="1"/>
          <p:nvPr/>
        </p:nvSpPr>
        <p:spPr>
          <a:xfrm>
            <a:off x="5520800" y="3332625"/>
            <a:ext cx="3314100" cy="1482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00"/>
              </a:buClr>
              <a:buSzPts val="1300"/>
              <a:buFont typeface="Roboto Condensed"/>
              <a:buChar char="●"/>
            </a:pPr>
            <a:r>
              <a:rPr b="1" lang="en" sz="1300">
                <a:solidFill>
                  <a:srgbClr val="FFFF00"/>
                </a:solidFill>
                <a:latin typeface="Roboto Condensed"/>
                <a:ea typeface="Roboto Condensed"/>
                <a:cs typeface="Roboto Condensed"/>
                <a:sym typeface="Roboto Condensed"/>
              </a:rPr>
              <a:t>Time spent at each counter is recorded</a:t>
            </a:r>
            <a:endParaRPr b="1" sz="1300">
              <a:solidFill>
                <a:srgbClr val="FFFF00"/>
              </a:solidFill>
              <a:latin typeface="Roboto Condensed"/>
              <a:ea typeface="Roboto Condensed"/>
              <a:cs typeface="Roboto Condensed"/>
              <a:sym typeface="Roboto Condensed"/>
            </a:endParaRPr>
          </a:p>
          <a:p>
            <a:pPr indent="-311150" lvl="0" marL="457200" rtl="0" algn="l">
              <a:spcBef>
                <a:spcPts val="0"/>
              </a:spcBef>
              <a:spcAft>
                <a:spcPts val="0"/>
              </a:spcAft>
              <a:buClr>
                <a:srgbClr val="FFFF00"/>
              </a:buClr>
              <a:buSzPts val="1300"/>
              <a:buFont typeface="Roboto Condensed"/>
              <a:buChar char="●"/>
            </a:pPr>
            <a:r>
              <a:rPr b="1" lang="en" sz="1300">
                <a:solidFill>
                  <a:srgbClr val="FFFF00"/>
                </a:solidFill>
                <a:latin typeface="Roboto Condensed"/>
                <a:ea typeface="Roboto Condensed"/>
                <a:cs typeface="Roboto Condensed"/>
                <a:sym typeface="Roboto Condensed"/>
              </a:rPr>
              <a:t>Individual trollies are identified</a:t>
            </a:r>
            <a:endParaRPr b="1" sz="1300">
              <a:solidFill>
                <a:srgbClr val="FFFF00"/>
              </a:solidFill>
              <a:latin typeface="Roboto Condensed"/>
              <a:ea typeface="Roboto Condensed"/>
              <a:cs typeface="Roboto Condensed"/>
              <a:sym typeface="Roboto Condensed"/>
            </a:endParaRPr>
          </a:p>
          <a:p>
            <a:pPr indent="-311150" lvl="0" marL="457200" rtl="0" algn="l">
              <a:spcBef>
                <a:spcPts val="0"/>
              </a:spcBef>
              <a:spcAft>
                <a:spcPts val="0"/>
              </a:spcAft>
              <a:buClr>
                <a:srgbClr val="FFFF00"/>
              </a:buClr>
              <a:buSzPts val="1300"/>
              <a:buFont typeface="Roboto Condensed"/>
              <a:buChar char="●"/>
            </a:pPr>
            <a:r>
              <a:rPr b="1" lang="en" sz="1300">
                <a:solidFill>
                  <a:srgbClr val="FFFF00"/>
                </a:solidFill>
                <a:latin typeface="Roboto Condensed"/>
                <a:ea typeface="Roboto Condensed"/>
                <a:cs typeface="Roboto Condensed"/>
                <a:sym typeface="Roboto Condensed"/>
              </a:rPr>
              <a:t>Date and entry time is added to log</a:t>
            </a:r>
            <a:endParaRPr b="1" sz="1300">
              <a:solidFill>
                <a:srgbClr val="FFFF00"/>
              </a:solidFill>
              <a:latin typeface="Roboto Condensed"/>
              <a:ea typeface="Roboto Condensed"/>
              <a:cs typeface="Roboto Condensed"/>
              <a:sym typeface="Roboto Condensed"/>
            </a:endParaRPr>
          </a:p>
          <a:p>
            <a:pPr indent="0" lvl="0" marL="457200" rtl="0" algn="l">
              <a:spcBef>
                <a:spcPts val="0"/>
              </a:spcBef>
              <a:spcAft>
                <a:spcPts val="0"/>
              </a:spcAft>
              <a:buNone/>
            </a:pPr>
            <a:r>
              <a:t/>
            </a:r>
            <a:endParaRPr b="1" sz="1300">
              <a:solidFill>
                <a:srgbClr val="FFFF00"/>
              </a:solidFill>
              <a:latin typeface="Roboto Condensed"/>
              <a:ea typeface="Roboto Condensed"/>
              <a:cs typeface="Roboto Condensed"/>
              <a:sym typeface="Roboto Condensed"/>
            </a:endParaRPr>
          </a:p>
          <a:p>
            <a:pPr indent="0" lvl="0" marL="457200" rtl="0" algn="l">
              <a:spcBef>
                <a:spcPts val="0"/>
              </a:spcBef>
              <a:spcAft>
                <a:spcPts val="0"/>
              </a:spcAft>
              <a:buNone/>
            </a:pPr>
            <a:r>
              <a:rPr b="1" i="1" lang="en" sz="1300">
                <a:solidFill>
                  <a:srgbClr val="FFFF00"/>
                </a:solidFill>
                <a:latin typeface="Roboto Condensed"/>
                <a:ea typeface="Roboto Condensed"/>
                <a:cs typeface="Roboto Condensed"/>
                <a:sym typeface="Roboto Condensed"/>
              </a:rPr>
              <a:t>Using the “time spent” one can monetize or change the columns accordingly </a:t>
            </a:r>
            <a:endParaRPr b="1" i="1" sz="1300">
              <a:solidFill>
                <a:srgbClr val="FFFF00"/>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